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89343" autoAdjust="0"/>
  </p:normalViewPr>
  <p:slideViewPr>
    <p:cSldViewPr>
      <p:cViewPr>
        <p:scale>
          <a:sx n="100" d="100"/>
          <a:sy n="100" d="100"/>
        </p:scale>
        <p:origin x="-294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1BA818-9950-47A7-9C01-B07C93C4E43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479C262-A3AE-4A27-98FE-DAAADD980BAF}">
      <dgm:prSet/>
      <dgm:spPr>
        <a:scene3d>
          <a:camera prst="orthographicFront"/>
          <a:lightRig rig="threePt" dir="t"/>
        </a:scene3d>
        <a:sp3d prstMaterial="plastic"/>
      </dgm:spPr>
      <dgm:t>
        <a:bodyPr/>
        <a:lstStyle/>
        <a:p>
          <a:pPr algn="ctr" rtl="0"/>
          <a:r>
            <a:rPr lang="cs-CZ" dirty="0" smtClean="0"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</a:rPr>
            <a:t>USA jsou nejvyspělejším státem světa. Mají moderní zemědělství, průmysl soustředěný do center a vyspělé služby, které získávají pro státní rozpočet největší množství prostředků.</a:t>
          </a:r>
          <a:endParaRPr lang="cs-CZ" dirty="0">
            <a:effectLst>
              <a:glow rad="63500">
                <a:schemeClr val="accent2">
                  <a:satMod val="175000"/>
                  <a:alpha val="40000"/>
                </a:schemeClr>
              </a:glow>
            </a:effectLst>
          </a:endParaRPr>
        </a:p>
      </dgm:t>
    </dgm:pt>
    <dgm:pt modelId="{DB711DBF-4ADD-45D4-863E-F2E91250F0AC}" type="parTrans" cxnId="{442EC013-CC6F-46AB-BAEB-942F163FAB06}">
      <dgm:prSet/>
      <dgm:spPr/>
      <dgm:t>
        <a:bodyPr/>
        <a:lstStyle/>
        <a:p>
          <a:endParaRPr lang="cs-CZ"/>
        </a:p>
      </dgm:t>
    </dgm:pt>
    <dgm:pt modelId="{F728C60C-2B97-4AAA-AAF5-54A158E281C2}" type="sibTrans" cxnId="{442EC013-CC6F-46AB-BAEB-942F163FAB06}">
      <dgm:prSet/>
      <dgm:spPr/>
      <dgm:t>
        <a:bodyPr/>
        <a:lstStyle/>
        <a:p>
          <a:endParaRPr lang="cs-CZ"/>
        </a:p>
      </dgm:t>
    </dgm:pt>
    <dgm:pt modelId="{754BA989-72EB-49FD-AD1C-42361B2C1C38}" type="pres">
      <dgm:prSet presAssocID="{F51BA818-9950-47A7-9C01-B07C93C4E43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7E09E47-2D6C-4F1E-BC6D-DD52ECD422FE}" type="pres">
      <dgm:prSet presAssocID="{B479C262-A3AE-4A27-98FE-DAAADD980BAF}" presName="parentText" presStyleLbl="node1" presStyleIdx="0" presStyleCnt="1" custLinFactNeighborX="-419" custLinFactNeighborY="2575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EFCC31-4BAB-44DA-9DBD-D7CAD91952E7}" type="presOf" srcId="{F51BA818-9950-47A7-9C01-B07C93C4E437}" destId="{754BA989-72EB-49FD-AD1C-42361B2C1C38}" srcOrd="0" destOrd="0" presId="urn:microsoft.com/office/officeart/2005/8/layout/vList2"/>
    <dgm:cxn modelId="{99A1E009-5069-4A46-86BE-C57AE219264C}" type="presOf" srcId="{B479C262-A3AE-4A27-98FE-DAAADD980BAF}" destId="{A7E09E47-2D6C-4F1E-BC6D-DD52ECD422FE}" srcOrd="0" destOrd="0" presId="urn:microsoft.com/office/officeart/2005/8/layout/vList2"/>
    <dgm:cxn modelId="{442EC013-CC6F-46AB-BAEB-942F163FAB06}" srcId="{F51BA818-9950-47A7-9C01-B07C93C4E437}" destId="{B479C262-A3AE-4A27-98FE-DAAADD980BAF}" srcOrd="0" destOrd="0" parTransId="{DB711DBF-4ADD-45D4-863E-F2E91250F0AC}" sibTransId="{F728C60C-2B97-4AAA-AAF5-54A158E281C2}"/>
    <dgm:cxn modelId="{B3802AC3-59B4-4292-B1B9-A2300C0A8AA3}" type="presParOf" srcId="{754BA989-72EB-49FD-AD1C-42361B2C1C38}" destId="{A7E09E47-2D6C-4F1E-BC6D-DD52ECD422F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7E09E47-2D6C-4F1E-BC6D-DD52ECD422FE}">
      <dsp:nvSpPr>
        <dsp:cNvPr id="0" name=""/>
        <dsp:cNvSpPr/>
      </dsp:nvSpPr>
      <dsp:spPr>
        <a:xfrm>
          <a:off x="0" y="207289"/>
          <a:ext cx="8784976" cy="7160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 prstMaterial="plastic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</a:rPr>
            <a:t>USA jsou nejvyspělejším státem světa. Mají moderní zemědělství, průmysl soustředěný do center a vyspělé služby, které získávají pro státní rozpočet největší množství prostředků.</a:t>
          </a:r>
          <a:endParaRPr lang="cs-CZ" sz="1800" kern="1200" dirty="0">
            <a:effectLst>
              <a:glow rad="63500">
                <a:schemeClr val="accent2">
                  <a:satMod val="175000"/>
                  <a:alpha val="40000"/>
                </a:schemeClr>
              </a:glow>
            </a:effectLst>
          </a:endParaRPr>
        </a:p>
      </dsp:txBody>
      <dsp:txXfrm>
        <a:off x="0" y="207289"/>
        <a:ext cx="8784976" cy="7160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AE00DA8-E70B-4058-AEC7-184490FD2FFD}" type="datetimeFigureOut">
              <a:rPr lang="cs-CZ"/>
              <a:pPr>
                <a:defRPr/>
              </a:pPr>
              <a:t>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EE7CA6B-BAA1-4869-A825-95689857FA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040911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http://siriys-info.com/uploads/map/map2-usa-full.gif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EE7CA6B-BAA1-4869-A825-95689857FA4E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76067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http://siriys-info.com/uploads/map/map2-usa-full.gif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EE7CA6B-BAA1-4869-A825-95689857FA4E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93737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http://siriys-info.com/uploads/map/map2-usa-full.gif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EE7CA6B-BAA1-4869-A825-95689857FA4E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50761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http://siriys-info.com/uploads/map/map2-usa-full.gif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EE7CA6B-BAA1-4869-A825-95689857FA4E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17458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http://siriys-info.com/uploads/map/map2-usa-full.gif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EE7CA6B-BAA1-4869-A825-95689857FA4E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06556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http://siriys-info.com/uploads/map/map2-usa-full.gif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EE7CA6B-BAA1-4869-A825-95689857FA4E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45800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7E9AC-2D02-47AB-90E8-C26E246234F3}" type="datetime1">
              <a:rPr lang="cs-CZ"/>
              <a:pPr>
                <a:defRPr/>
              </a:pPr>
              <a:t>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002D3-1583-463E-A2B3-0F88CBCA750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9452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BB9CBC-6532-414F-8736-871F0165A3A5}" type="datetime1">
              <a:rPr lang="cs-CZ"/>
              <a:pPr>
                <a:defRPr/>
              </a:pPr>
              <a:t>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F2A452-6576-4675-8BF8-638E3050B9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2020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027CE-D766-4589-BB65-E4564C3D70B9}" type="datetime1">
              <a:rPr lang="cs-CZ"/>
              <a:pPr>
                <a:defRPr/>
              </a:pPr>
              <a:t>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36239-630F-4DEA-84D0-3E078BDB289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1863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E95E27-465F-43B3-B871-6DC336005C45}" type="datetime1">
              <a:rPr lang="cs-CZ"/>
              <a:pPr>
                <a:defRPr/>
              </a:pPr>
              <a:t>1.5.2013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964E88-1CD4-4DD5-979D-BAC08D0B36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73166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D14403-17EA-4B13-AA53-E16B0FE45795}" type="datetime1">
              <a:rPr lang="cs-CZ"/>
              <a:pPr>
                <a:defRPr/>
              </a:pPr>
              <a:t>1.5.2013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05F749-BB00-4ED5-B9F2-A1D086085D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6282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D30E6D-C88E-4BF6-A389-922F16135F37}" type="datetime1">
              <a:rPr lang="cs-CZ"/>
              <a:pPr>
                <a:defRPr/>
              </a:pPr>
              <a:t>1.5.2013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2115F-7A18-4FEE-84C3-CCB32AEBEAB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4475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B7D734-FDCD-4CCF-9E1E-644D705C3941}" type="datetime1">
              <a:rPr lang="cs-CZ"/>
              <a:pPr>
                <a:defRPr/>
              </a:pPr>
              <a:t>1.5.2013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329052-45E8-48D3-8B98-B36D23590D2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8302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63BE5F-341A-41DD-8186-B0D9D514AE91}" type="datetime1">
              <a:rPr lang="cs-CZ"/>
              <a:pPr>
                <a:defRPr/>
              </a:pPr>
              <a:t>1.5.2013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60741D-5134-4D35-A13E-7CEB8F65119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9604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C98E6-C8E5-4E2F-AA58-25653CAFFE01}" type="datetime1">
              <a:rPr lang="cs-CZ"/>
              <a:pPr>
                <a:defRPr/>
              </a:pPr>
              <a:t>1.5.2013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DFE942-FF33-4938-8486-2CE4145020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2288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00E5A2-112B-4C37-82F1-1C25A9BE4BC0}" type="datetime1">
              <a:rPr lang="cs-CZ"/>
              <a:pPr>
                <a:defRPr/>
              </a:pPr>
              <a:t>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52A7AB-9F61-43E9-BD42-E83D1659FE6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3017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EA271-A182-43AA-97D3-856B48188AC0}" type="datetime1">
              <a:rPr lang="cs-CZ"/>
              <a:pPr>
                <a:defRPr/>
              </a:pPr>
              <a:t>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75357F-F136-42B0-984F-042528DF8FA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02531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7F87008-5CB8-41B1-9236-0E8E5B1BEDB9}" type="datetime1">
              <a:rPr lang="cs-CZ"/>
              <a:pPr>
                <a:defRPr/>
              </a:pPr>
              <a:t>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683F49-8172-4A79-8E90-161FCB23697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gif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/>
              <a:t>VY_32_INOVACE_265_Hospodářství USA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16842" y="1052736"/>
            <a:ext cx="144142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Jméno autora: Antonín </a:t>
            </a:r>
            <a:r>
              <a:rPr lang="cs-CZ" sz="800" dirty="0" err="1" smtClean="0">
                <a:latin typeface="Calibri" pitchFamily="34" charset="0"/>
                <a:cs typeface="Calibri" pitchFamily="34" charset="0"/>
              </a:rPr>
              <a:t>Ďopan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1052736"/>
            <a:ext cx="139333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Datum vytvoření: 17.10.2012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6842" y="3933056"/>
            <a:ext cx="173156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Vzdělávací obor, téma: Zeměpis, USA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16842" y="4300900"/>
            <a:ext cx="59022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Ročník: 7.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4284963762"/>
              </p:ext>
            </p:extLst>
          </p:nvPr>
        </p:nvGraphicFramePr>
        <p:xfrm>
          <a:off x="179512" y="116632"/>
          <a:ext cx="8784976" cy="9233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763688" y="1419373"/>
            <a:ext cx="53015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Území USA se dělí do pěti hospodářských oblastí:</a:t>
            </a:r>
            <a:endParaRPr lang="cs-CZ" dirty="0"/>
          </a:p>
        </p:txBody>
      </p:sp>
      <p:pic>
        <p:nvPicPr>
          <p:cNvPr id="1026" name="Picture 2" descr="http://siriys-info.com/uploads/map/map2-usa-full.gi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2701" y="1933413"/>
            <a:ext cx="6410325" cy="433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3779912" y="2348880"/>
            <a:ext cx="2209594" cy="158417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857775" y="2069191"/>
            <a:ext cx="1857544" cy="720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982302" y="2244525"/>
            <a:ext cx="1677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Severovýchod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2699792" y="3789040"/>
            <a:ext cx="2664296" cy="115212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872417" y="2844658"/>
            <a:ext cx="1857600" cy="720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546738" y="3019992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Jih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2843808" y="2060848"/>
            <a:ext cx="1008112" cy="1848993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892065" y="3716600"/>
            <a:ext cx="1857600" cy="72000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6962682" y="3891934"/>
            <a:ext cx="1677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Centrální část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395536" y="2070822"/>
            <a:ext cx="1152128" cy="2294282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907565" y="4596128"/>
            <a:ext cx="1857600" cy="720000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7381935" y="4771462"/>
            <a:ext cx="8385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Západ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539552" y="4653137"/>
            <a:ext cx="864096" cy="96423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 rot="-60000">
            <a:off x="6892065" y="5476714"/>
            <a:ext cx="1857600" cy="756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7351266" y="5670048"/>
            <a:ext cx="9391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Aljaška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513086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6" grpId="0"/>
      <p:bldP spid="7" grpId="0" animBg="1"/>
      <p:bldP spid="9" grpId="0" animBg="1"/>
      <p:bldP spid="8" grpId="0"/>
      <p:bldP spid="10" grpId="0" animBg="1"/>
      <p:bldP spid="12" grpId="0" animBg="1"/>
      <p:bldP spid="13" grpId="0"/>
      <p:bldP spid="11" grpId="0" animBg="1"/>
      <p:bldP spid="15" grpId="0" animBg="1"/>
      <p:bldP spid="16" grpId="0"/>
      <p:bldP spid="14" grpId="0" animBg="1"/>
      <p:bldP spid="18" grpId="0" animBg="1"/>
      <p:bldP spid="19" grpId="0"/>
      <p:bldP spid="17" grpId="0" animBg="1"/>
      <p:bldP spid="21" grpId="0" animBg="1"/>
      <p:bldP spid="2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201581"/>
            <a:ext cx="51498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Severovýchod (oblast Velkých jezer)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6404" y="836712"/>
            <a:ext cx="5266292" cy="352839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628718" y="1585245"/>
            <a:ext cx="304172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Prostuduj obě hospodářské mapy USA v atlasu a udělej si názor na hospodářské zaměření této části USA. Myslíš, že převažuje průmyslová výroba nebo zemědělství?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4643844"/>
            <a:ext cx="87720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SV USA najdeme velká průmyslová města =</a:t>
            </a:r>
            <a:r>
              <a:rPr lang="en-US" dirty="0"/>
              <a:t>&gt;</a:t>
            </a:r>
            <a:r>
              <a:rPr lang="cs-CZ" dirty="0" smtClean="0"/>
              <a:t> oblast je </a:t>
            </a:r>
            <a:r>
              <a:rPr lang="cs-CZ" sz="2000" dirty="0" smtClean="0">
                <a:effectLst>
                  <a:glow rad="228600">
                    <a:srgbClr val="FF0000">
                      <a:alpha val="40000"/>
                    </a:srgbClr>
                  </a:glow>
                </a:effectLst>
              </a:rPr>
              <a:t>průmyslově</a:t>
            </a:r>
            <a:r>
              <a:rPr lang="cs-CZ" sz="2000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000" dirty="0" smtClean="0">
                <a:effectLst>
                  <a:glow rad="228600">
                    <a:srgbClr val="FF0000">
                      <a:alpha val="40000"/>
                    </a:srgbClr>
                  </a:glow>
                </a:effectLst>
              </a:rPr>
              <a:t>zaměřena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6404" y="5147900"/>
            <a:ext cx="6122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>
                <a:solidFill>
                  <a:srgbClr val="FF0000"/>
                </a:solidFill>
              </a:rPr>
              <a:t>Najdi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err="1" smtClean="0">
                <a:solidFill>
                  <a:srgbClr val="FF0000"/>
                </a:solidFill>
              </a:rPr>
              <a:t>vel</a:t>
            </a:r>
            <a:r>
              <a:rPr lang="cs-CZ" dirty="0" err="1" smtClean="0">
                <a:solidFill>
                  <a:srgbClr val="FF0000"/>
                </a:solidFill>
              </a:rPr>
              <a:t>ká</a:t>
            </a:r>
            <a:r>
              <a:rPr lang="cs-CZ" dirty="0" smtClean="0">
                <a:solidFill>
                  <a:srgbClr val="FF0000"/>
                </a:solidFill>
              </a:rPr>
              <a:t> průmyslová centra oblasti a vypiš jejich jména: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0989662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201581"/>
            <a:ext cx="41232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Jih (oblast Mexického zálivu)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296" y="908720"/>
            <a:ext cx="5912856" cy="345638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940152" y="1621249"/>
            <a:ext cx="304172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Prostuduj obě hospodářské mapy USA v atlasu a udělej si názor na hospodářské zaměření této části USA. Myslíš, že převažuje průmyslová výroba nebo zemědělství?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296" y="4643844"/>
            <a:ext cx="911670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 jihu USA najdeme menší množství velkých průmyslových měst, ale rovněž mnoho značek pro zemědělské plodiny a zvířectvo =</a:t>
            </a:r>
            <a:r>
              <a:rPr lang="en-US" dirty="0"/>
              <a:t>&gt;</a:t>
            </a:r>
            <a:r>
              <a:rPr lang="cs-CZ" dirty="0" smtClean="0"/>
              <a:t> oblast je </a:t>
            </a:r>
            <a:r>
              <a:rPr lang="cs-CZ" sz="2000" dirty="0" smtClean="0"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průmyslově zemědělská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5484136"/>
            <a:ext cx="1496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Vypiš města.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58428" y="5484136"/>
            <a:ext cx="15824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Vypiš plodiny.</a:t>
            </a:r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2627784" y="5484136"/>
            <a:ext cx="0" cy="12926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124780" y="5484136"/>
            <a:ext cx="2672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Vypiš nerostné suroviny.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5508104" y="5484136"/>
            <a:ext cx="0" cy="12926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87183211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27784" y="201581"/>
            <a:ext cx="33169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Centrální část (prérijní)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803962"/>
            <a:ext cx="3829050" cy="519112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280266" y="803962"/>
            <a:ext cx="454020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Prostuduj obě hospodářské mapy USA v atlasu a udělej si názor na hospodářské zaměření této části USA. Myslíš, že převažuje průmyslová výroba nebo zemědělství?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72406" y="2780928"/>
            <a:ext cx="495592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 centrální části USA najdeme menší množství měst a převážně značky pro zemědělskou výrobu =</a:t>
            </a:r>
            <a:r>
              <a:rPr lang="en-US" dirty="0"/>
              <a:t>&gt;</a:t>
            </a:r>
            <a:r>
              <a:rPr lang="cs-CZ" dirty="0" smtClean="0"/>
              <a:t> oblast je</a:t>
            </a:r>
            <a:r>
              <a:rPr lang="cs-CZ" dirty="0" smtClean="0"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000" dirty="0" smtClean="0"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zemědělská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0266" y="4112204"/>
            <a:ext cx="45402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Vyjmenuj nejdůležitější plodiny a zvířata pěstované a chované v prériích.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08473" y="4909810"/>
            <a:ext cx="4540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Vyhledej největší město této oblasti.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0877017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201581"/>
            <a:ext cx="5118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Západní část (Tichomořské pobřeží)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764704"/>
            <a:ext cx="3816424" cy="564071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283968" y="764704"/>
            <a:ext cx="43204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Prostuduj obě hospodářské mapy USA v atlasu a udělej si názor na hospodářské zaměření této části USA. Myslíš, že převažuje průmyslová výroba nebo zemědělství?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99848" y="2492896"/>
            <a:ext cx="4688720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 tichomořském pobřeží USA najdeme menší množství velkých průmyslových měst, ale rovněž mnoho značek pro zemědělské plodiny a zvířectvo =</a:t>
            </a:r>
            <a:r>
              <a:rPr lang="en-US" dirty="0"/>
              <a:t>&gt;</a:t>
            </a:r>
            <a:r>
              <a:rPr lang="cs-CZ" dirty="0" smtClean="0"/>
              <a:t> oblast je </a:t>
            </a:r>
            <a:r>
              <a:rPr lang="cs-CZ" sz="2000" dirty="0" smtClean="0"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průmyslově zemědělská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3968" y="4293096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Vyhledej velká města oblasti: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87952" y="6024330"/>
            <a:ext cx="3712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Čím je proslavené Los Angeles?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853834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851920" y="212091"/>
            <a:ext cx="11785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Aljaška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980728"/>
            <a:ext cx="3300115" cy="439248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635896" y="980728"/>
            <a:ext cx="5112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Jaká významná rovnoběžka prochází Aljaškou? Jaký to bude mít vliv na osídlení?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87924" y="2060848"/>
            <a:ext cx="47885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Prostuduj obě hospodářské mapy </a:t>
            </a:r>
            <a:r>
              <a:rPr lang="cs-CZ" smtClean="0">
                <a:solidFill>
                  <a:srgbClr val="FF0000"/>
                </a:solidFill>
              </a:rPr>
              <a:t>USA </a:t>
            </a:r>
            <a:r>
              <a:rPr lang="cs-CZ" smtClean="0">
                <a:solidFill>
                  <a:srgbClr val="FF0000"/>
                </a:solidFill>
              </a:rPr>
              <a:t>                   v </a:t>
            </a:r>
            <a:r>
              <a:rPr lang="cs-CZ" dirty="0" smtClean="0">
                <a:solidFill>
                  <a:srgbClr val="FF0000"/>
                </a:solidFill>
              </a:rPr>
              <a:t>atlasu a udělej si názor na hospodářské zaměření této části USA. Myslíš, že převažuje průmyslová výroba nebo zemědělství?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87924" y="3861048"/>
            <a:ext cx="468872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 Aljašce najdeme zejména značky pro nerostné suroviny =</a:t>
            </a:r>
            <a:r>
              <a:rPr lang="en-US" dirty="0"/>
              <a:t>&gt;</a:t>
            </a:r>
            <a:r>
              <a:rPr lang="cs-CZ" dirty="0" smtClean="0"/>
              <a:t> oblast je </a:t>
            </a:r>
            <a:r>
              <a:rPr lang="cs-CZ" sz="2000" dirty="0" smtClean="0"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těžařská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25906" y="4903505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O které nerostné suroviny se jedná?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609418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</p:bld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1312</TotalTime>
  <Words>426</Words>
  <Application>Microsoft Office PowerPoint</Application>
  <PresentationFormat>Předvádění na obrazovce (4:3)</PresentationFormat>
  <Paragraphs>51</Paragraphs>
  <Slides>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DUM-PPT-šablona</vt:lpstr>
      <vt:lpstr>VY_32_INOVACE_265_Hospodářství USA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Dum</cp:lastModifiedBy>
  <cp:revision>90</cp:revision>
  <dcterms:created xsi:type="dcterms:W3CDTF">2010-10-19T08:27:42Z</dcterms:created>
  <dcterms:modified xsi:type="dcterms:W3CDTF">2013-05-01T11:01:10Z</dcterms:modified>
</cp:coreProperties>
</file>