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  <p:sldId id="268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E4E518-3D73-4306-9971-731A65CAC528}" type="doc">
      <dgm:prSet loTypeId="urn:microsoft.com/office/officeart/2005/8/layout/matrix1" loCatId="matrix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BB016566-BD25-404B-9CB5-AC49770D586F}">
      <dgm:prSet phldrT="[Text]"/>
      <dgm:spPr/>
      <dgm:t>
        <a:bodyPr/>
        <a:lstStyle/>
        <a:p>
          <a:r>
            <a:rPr lang="cs-CZ" b="1" dirty="0" smtClean="0"/>
            <a:t>vor, </a:t>
          </a:r>
          <a:r>
            <a:rPr lang="cs-CZ" b="1" dirty="0" err="1" smtClean="0"/>
            <a:t>mit</a:t>
          </a:r>
          <a:r>
            <a:rPr lang="cs-CZ" b="1" dirty="0" smtClean="0"/>
            <a:t>-, </a:t>
          </a:r>
          <a:r>
            <a:rPr lang="cs-CZ" b="1" dirty="0" err="1" smtClean="0"/>
            <a:t>auf</a:t>
          </a:r>
          <a:r>
            <a:rPr lang="cs-CZ" b="1" dirty="0" smtClean="0"/>
            <a:t>-, </a:t>
          </a:r>
          <a:r>
            <a:rPr lang="cs-CZ" b="1" dirty="0" err="1" smtClean="0"/>
            <a:t>an</a:t>
          </a:r>
          <a:r>
            <a:rPr lang="cs-CZ" b="1" dirty="0" smtClean="0"/>
            <a:t>-, </a:t>
          </a:r>
          <a:r>
            <a:rPr lang="cs-CZ" b="1" dirty="0" err="1" smtClean="0"/>
            <a:t>ein</a:t>
          </a:r>
          <a:r>
            <a:rPr lang="cs-CZ" b="1" dirty="0" smtClean="0"/>
            <a:t>-,</a:t>
          </a:r>
          <a:endParaRPr lang="cs-CZ" b="1" dirty="0"/>
        </a:p>
      </dgm:t>
    </dgm:pt>
    <dgm:pt modelId="{C70241E8-73ED-4096-B967-41C79C947B0D}" type="parTrans" cxnId="{A69DC588-8ADB-4E09-BC1D-5B421B00073D}">
      <dgm:prSet/>
      <dgm:spPr/>
      <dgm:t>
        <a:bodyPr/>
        <a:lstStyle/>
        <a:p>
          <a:endParaRPr lang="cs-CZ"/>
        </a:p>
      </dgm:t>
    </dgm:pt>
    <dgm:pt modelId="{E6256CA9-4F1F-4A4E-9181-DCA85A1C6660}" type="sibTrans" cxnId="{A69DC588-8ADB-4E09-BC1D-5B421B00073D}">
      <dgm:prSet/>
      <dgm:spPr/>
      <dgm:t>
        <a:bodyPr/>
        <a:lstStyle/>
        <a:p>
          <a:endParaRPr lang="cs-CZ"/>
        </a:p>
      </dgm:t>
    </dgm:pt>
    <dgm:pt modelId="{FA73DBB6-7F47-449F-A3B2-06FDA7770733}">
      <dgm:prSet phldrT="[Text]" custT="1"/>
      <dgm:spPr/>
      <dgm:t>
        <a:bodyPr/>
        <a:lstStyle/>
        <a:p>
          <a:r>
            <a:rPr lang="cs-CZ" sz="3200" b="1" dirty="0" err="1" smtClean="0">
              <a:solidFill>
                <a:schemeClr val="tx1"/>
              </a:solidFill>
            </a:rPr>
            <a:t>vor</a:t>
          </a:r>
          <a:r>
            <a:rPr lang="cs-CZ" sz="3200" dirty="0" err="1" smtClean="0"/>
            <a:t>haben</a:t>
          </a:r>
          <a:endParaRPr lang="cs-CZ" sz="3200" dirty="0"/>
        </a:p>
      </dgm:t>
    </dgm:pt>
    <dgm:pt modelId="{A674727E-67B7-4ECB-B051-7CD569B4D226}" type="parTrans" cxnId="{7DC07D64-8406-46F9-8999-FE8E05F036D7}">
      <dgm:prSet/>
      <dgm:spPr/>
      <dgm:t>
        <a:bodyPr/>
        <a:lstStyle/>
        <a:p>
          <a:endParaRPr lang="cs-CZ"/>
        </a:p>
      </dgm:t>
    </dgm:pt>
    <dgm:pt modelId="{8D4B6AF9-51A2-48F7-87BF-2A34D51ADA6F}" type="sibTrans" cxnId="{7DC07D64-8406-46F9-8999-FE8E05F036D7}">
      <dgm:prSet/>
      <dgm:spPr/>
      <dgm:t>
        <a:bodyPr/>
        <a:lstStyle/>
        <a:p>
          <a:endParaRPr lang="cs-CZ"/>
        </a:p>
      </dgm:t>
    </dgm:pt>
    <dgm:pt modelId="{D5851CBD-A6EC-485D-9A4D-388FD6F70298}">
      <dgm:prSet phldrT="[Text]" custT="1"/>
      <dgm:spPr/>
      <dgm:t>
        <a:bodyPr/>
        <a:lstStyle/>
        <a:p>
          <a:r>
            <a:rPr lang="cs-CZ" sz="3200" b="1" dirty="0" err="1" smtClean="0"/>
            <a:t>mit</a:t>
          </a:r>
          <a:r>
            <a:rPr lang="cs-CZ" sz="3200" dirty="0" err="1" smtClean="0"/>
            <a:t>kommen</a:t>
          </a:r>
          <a:endParaRPr lang="cs-CZ" sz="3200" dirty="0"/>
        </a:p>
      </dgm:t>
    </dgm:pt>
    <dgm:pt modelId="{CC4F0370-9285-43BA-9553-C31825814FA2}" type="parTrans" cxnId="{F1AC2D24-2C3D-4525-917F-A477CE53CF0E}">
      <dgm:prSet/>
      <dgm:spPr/>
      <dgm:t>
        <a:bodyPr/>
        <a:lstStyle/>
        <a:p>
          <a:endParaRPr lang="cs-CZ"/>
        </a:p>
      </dgm:t>
    </dgm:pt>
    <dgm:pt modelId="{80CFF481-0946-41FB-B043-87B2FC591ABB}" type="sibTrans" cxnId="{F1AC2D24-2C3D-4525-917F-A477CE53CF0E}">
      <dgm:prSet/>
      <dgm:spPr/>
      <dgm:t>
        <a:bodyPr/>
        <a:lstStyle/>
        <a:p>
          <a:endParaRPr lang="cs-CZ"/>
        </a:p>
      </dgm:t>
    </dgm:pt>
    <dgm:pt modelId="{8D76A77C-5895-4C63-B176-F6BC2A0CAE75}">
      <dgm:prSet phldrT="[Text]" custT="1"/>
      <dgm:spPr/>
      <dgm:t>
        <a:bodyPr/>
        <a:lstStyle/>
        <a:p>
          <a:endParaRPr lang="cs-CZ" sz="3200" dirty="0" smtClean="0"/>
        </a:p>
        <a:p>
          <a:r>
            <a:rPr lang="cs-CZ" sz="3200" b="1" dirty="0" err="1" smtClean="0"/>
            <a:t>auf</a:t>
          </a:r>
          <a:r>
            <a:rPr lang="cs-CZ" sz="3200" b="0" dirty="0" err="1" smtClean="0"/>
            <a:t>räumen</a:t>
          </a:r>
          <a:endParaRPr lang="cs-CZ" sz="3200" b="0" dirty="0" smtClean="0"/>
        </a:p>
        <a:p>
          <a:r>
            <a:rPr lang="cs-CZ" sz="3200" b="1" dirty="0" err="1" smtClean="0"/>
            <a:t>an</a:t>
          </a:r>
          <a:r>
            <a:rPr lang="cs-CZ" sz="3200" dirty="0" err="1" smtClean="0"/>
            <a:t>rufen</a:t>
          </a:r>
          <a:endParaRPr lang="cs-CZ" sz="3200" dirty="0" smtClean="0"/>
        </a:p>
        <a:p>
          <a:endParaRPr lang="cs-CZ" sz="2500" dirty="0"/>
        </a:p>
      </dgm:t>
    </dgm:pt>
    <dgm:pt modelId="{378986DF-8EF2-4BB1-B4A5-DF48C5528CC4}" type="parTrans" cxnId="{AC440CC9-8AB6-4CB9-BC89-84FBF0B47173}">
      <dgm:prSet/>
      <dgm:spPr/>
      <dgm:t>
        <a:bodyPr/>
        <a:lstStyle/>
        <a:p>
          <a:endParaRPr lang="cs-CZ"/>
        </a:p>
      </dgm:t>
    </dgm:pt>
    <dgm:pt modelId="{64700CF9-6CF5-433B-9408-20798DC59798}" type="sibTrans" cxnId="{AC440CC9-8AB6-4CB9-BC89-84FBF0B47173}">
      <dgm:prSet/>
      <dgm:spPr/>
      <dgm:t>
        <a:bodyPr/>
        <a:lstStyle/>
        <a:p>
          <a:endParaRPr lang="cs-CZ"/>
        </a:p>
      </dgm:t>
    </dgm:pt>
    <dgm:pt modelId="{37761B73-B5BC-403D-91F3-AC3C12C011D8}">
      <dgm:prSet phldrT="[Text]"/>
      <dgm:spPr/>
      <dgm:t>
        <a:bodyPr/>
        <a:lstStyle/>
        <a:p>
          <a:r>
            <a:rPr lang="cs-CZ" b="1" dirty="0" err="1" smtClean="0"/>
            <a:t>ein</a:t>
          </a:r>
          <a:r>
            <a:rPr lang="cs-CZ" dirty="0" err="1" smtClean="0"/>
            <a:t>laden</a:t>
          </a:r>
          <a:endParaRPr lang="cs-CZ" dirty="0" smtClean="0"/>
        </a:p>
        <a:p>
          <a:r>
            <a:rPr lang="cs-CZ" b="1" dirty="0" err="1" smtClean="0"/>
            <a:t>ein</a:t>
          </a:r>
          <a:r>
            <a:rPr lang="cs-CZ" dirty="0" err="1" smtClean="0"/>
            <a:t>kaufen</a:t>
          </a:r>
          <a:endParaRPr lang="cs-CZ" dirty="0"/>
        </a:p>
      </dgm:t>
    </dgm:pt>
    <dgm:pt modelId="{A458F708-019F-48E1-B6BA-411E61D0B4E2}" type="parTrans" cxnId="{484D5AEB-EB94-42DA-AFD6-0953292B33FD}">
      <dgm:prSet/>
      <dgm:spPr/>
      <dgm:t>
        <a:bodyPr/>
        <a:lstStyle/>
        <a:p>
          <a:endParaRPr lang="cs-CZ"/>
        </a:p>
      </dgm:t>
    </dgm:pt>
    <dgm:pt modelId="{82C5D882-194C-4F69-8982-CDF0594CA1BA}" type="sibTrans" cxnId="{484D5AEB-EB94-42DA-AFD6-0953292B33FD}">
      <dgm:prSet/>
      <dgm:spPr/>
      <dgm:t>
        <a:bodyPr/>
        <a:lstStyle/>
        <a:p>
          <a:endParaRPr lang="cs-CZ"/>
        </a:p>
      </dgm:t>
    </dgm:pt>
    <dgm:pt modelId="{F43B1BEE-7B8A-44D4-8952-522960258F09}" type="pres">
      <dgm:prSet presAssocID="{45E4E518-3D73-4306-9971-731A65CAC528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F55187F-F2B0-49C6-9FE5-CB9AD2C5909D}" type="pres">
      <dgm:prSet presAssocID="{45E4E518-3D73-4306-9971-731A65CAC528}" presName="matrix" presStyleCnt="0"/>
      <dgm:spPr/>
    </dgm:pt>
    <dgm:pt modelId="{E4DFC07F-C0D3-443A-9903-5B7D9DDBA674}" type="pres">
      <dgm:prSet presAssocID="{45E4E518-3D73-4306-9971-731A65CAC528}" presName="tile1" presStyleLbl="node1" presStyleIdx="0" presStyleCnt="4" custScaleX="103499" custScaleY="106364" custLinFactNeighborX="2001" custLinFactNeighborY="4446"/>
      <dgm:spPr/>
      <dgm:t>
        <a:bodyPr/>
        <a:lstStyle/>
        <a:p>
          <a:endParaRPr lang="cs-CZ"/>
        </a:p>
      </dgm:t>
    </dgm:pt>
    <dgm:pt modelId="{DD18CAE3-15DA-4693-A67D-73C1DA2EEED0}" type="pres">
      <dgm:prSet presAssocID="{45E4E518-3D73-4306-9971-731A65CAC528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0A87BB-86CE-46B9-A170-D2D8924FCE42}" type="pres">
      <dgm:prSet presAssocID="{45E4E518-3D73-4306-9971-731A65CAC528}" presName="tile2" presStyleLbl="node1" presStyleIdx="1" presStyleCnt="4" custScaleY="99812"/>
      <dgm:spPr/>
      <dgm:t>
        <a:bodyPr/>
        <a:lstStyle/>
        <a:p>
          <a:endParaRPr lang="cs-CZ"/>
        </a:p>
      </dgm:t>
    </dgm:pt>
    <dgm:pt modelId="{D4F6AA41-FBA7-4F79-AB4F-872CCA6D2D7F}" type="pres">
      <dgm:prSet presAssocID="{45E4E518-3D73-4306-9971-731A65CAC528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7657D-5048-417C-B2B1-58B5D2A9048C}" type="pres">
      <dgm:prSet presAssocID="{45E4E518-3D73-4306-9971-731A65CAC528}" presName="tile3" presStyleLbl="node1" presStyleIdx="2" presStyleCnt="4"/>
      <dgm:spPr/>
      <dgm:t>
        <a:bodyPr/>
        <a:lstStyle/>
        <a:p>
          <a:endParaRPr lang="cs-CZ"/>
        </a:p>
      </dgm:t>
    </dgm:pt>
    <dgm:pt modelId="{434FD228-C9DF-47C4-8980-1E9A98E9C243}" type="pres">
      <dgm:prSet presAssocID="{45E4E518-3D73-4306-9971-731A65CAC528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4E8C51-ABE6-4501-885D-38A6DC372EDF}" type="pres">
      <dgm:prSet presAssocID="{45E4E518-3D73-4306-9971-731A65CAC528}" presName="tile4" presStyleLbl="node1" presStyleIdx="3" presStyleCnt="4"/>
      <dgm:spPr/>
      <dgm:t>
        <a:bodyPr/>
        <a:lstStyle/>
        <a:p>
          <a:endParaRPr lang="cs-CZ"/>
        </a:p>
      </dgm:t>
    </dgm:pt>
    <dgm:pt modelId="{E258CA4E-1AB5-445F-84FE-297582A64671}" type="pres">
      <dgm:prSet presAssocID="{45E4E518-3D73-4306-9971-731A65CAC528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708D3C-A6AE-4039-9487-DFFF19803519}" type="pres">
      <dgm:prSet presAssocID="{45E4E518-3D73-4306-9971-731A65CAC528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79BDE18E-74D6-4733-95D1-4F884CBCE89A}" type="presOf" srcId="{BB016566-BD25-404B-9CB5-AC49770D586F}" destId="{D9708D3C-A6AE-4039-9487-DFFF19803519}" srcOrd="0" destOrd="0" presId="urn:microsoft.com/office/officeart/2005/8/layout/matrix1"/>
    <dgm:cxn modelId="{F80830A5-064B-40F7-8F8F-176A20541D07}" type="presOf" srcId="{37761B73-B5BC-403D-91F3-AC3C12C011D8}" destId="{E258CA4E-1AB5-445F-84FE-297582A64671}" srcOrd="1" destOrd="0" presId="urn:microsoft.com/office/officeart/2005/8/layout/matrix1"/>
    <dgm:cxn modelId="{F1AC2D24-2C3D-4525-917F-A477CE53CF0E}" srcId="{BB016566-BD25-404B-9CB5-AC49770D586F}" destId="{D5851CBD-A6EC-485D-9A4D-388FD6F70298}" srcOrd="1" destOrd="0" parTransId="{CC4F0370-9285-43BA-9553-C31825814FA2}" sibTransId="{80CFF481-0946-41FB-B043-87B2FC591ABB}"/>
    <dgm:cxn modelId="{B3CE5EE4-8213-4079-8337-0A20DFC0B8C9}" type="presOf" srcId="{FA73DBB6-7F47-449F-A3B2-06FDA7770733}" destId="{E4DFC07F-C0D3-443A-9903-5B7D9DDBA674}" srcOrd="0" destOrd="0" presId="urn:microsoft.com/office/officeart/2005/8/layout/matrix1"/>
    <dgm:cxn modelId="{583C61E6-89D8-4EA1-ADC6-1E87929C77A6}" type="presOf" srcId="{45E4E518-3D73-4306-9971-731A65CAC528}" destId="{F43B1BEE-7B8A-44D4-8952-522960258F09}" srcOrd="0" destOrd="0" presId="urn:microsoft.com/office/officeart/2005/8/layout/matrix1"/>
    <dgm:cxn modelId="{37249145-4ED6-447D-8553-8DD99B89EEEC}" type="presOf" srcId="{D5851CBD-A6EC-485D-9A4D-388FD6F70298}" destId="{D4F6AA41-FBA7-4F79-AB4F-872CCA6D2D7F}" srcOrd="1" destOrd="0" presId="urn:microsoft.com/office/officeart/2005/8/layout/matrix1"/>
    <dgm:cxn modelId="{0013DA76-EA94-4A2D-A7E8-A63DFDA61B04}" type="presOf" srcId="{37761B73-B5BC-403D-91F3-AC3C12C011D8}" destId="{004E8C51-ABE6-4501-885D-38A6DC372EDF}" srcOrd="0" destOrd="0" presId="urn:microsoft.com/office/officeart/2005/8/layout/matrix1"/>
    <dgm:cxn modelId="{C53E4DEC-75D2-4C90-9E3C-90D879483F9A}" type="presOf" srcId="{FA73DBB6-7F47-449F-A3B2-06FDA7770733}" destId="{DD18CAE3-15DA-4693-A67D-73C1DA2EEED0}" srcOrd="1" destOrd="0" presId="urn:microsoft.com/office/officeart/2005/8/layout/matrix1"/>
    <dgm:cxn modelId="{B982110F-6DB9-4004-8257-BE164A293A12}" type="presOf" srcId="{8D76A77C-5895-4C63-B176-F6BC2A0CAE75}" destId="{C8C7657D-5048-417C-B2B1-58B5D2A9048C}" srcOrd="0" destOrd="0" presId="urn:microsoft.com/office/officeart/2005/8/layout/matrix1"/>
    <dgm:cxn modelId="{484D5AEB-EB94-42DA-AFD6-0953292B33FD}" srcId="{BB016566-BD25-404B-9CB5-AC49770D586F}" destId="{37761B73-B5BC-403D-91F3-AC3C12C011D8}" srcOrd="3" destOrd="0" parTransId="{A458F708-019F-48E1-B6BA-411E61D0B4E2}" sibTransId="{82C5D882-194C-4F69-8982-CDF0594CA1BA}"/>
    <dgm:cxn modelId="{726CB29A-44FB-43F0-990B-8C576829BE0B}" type="presOf" srcId="{8D76A77C-5895-4C63-B176-F6BC2A0CAE75}" destId="{434FD228-C9DF-47C4-8980-1E9A98E9C243}" srcOrd="1" destOrd="0" presId="urn:microsoft.com/office/officeart/2005/8/layout/matrix1"/>
    <dgm:cxn modelId="{A9389C73-91B7-4CF5-B3CA-B6E1E95A0DF5}" type="presOf" srcId="{D5851CBD-A6EC-485D-9A4D-388FD6F70298}" destId="{6E0A87BB-86CE-46B9-A170-D2D8924FCE42}" srcOrd="0" destOrd="0" presId="urn:microsoft.com/office/officeart/2005/8/layout/matrix1"/>
    <dgm:cxn modelId="{7DC07D64-8406-46F9-8999-FE8E05F036D7}" srcId="{BB016566-BD25-404B-9CB5-AC49770D586F}" destId="{FA73DBB6-7F47-449F-A3B2-06FDA7770733}" srcOrd="0" destOrd="0" parTransId="{A674727E-67B7-4ECB-B051-7CD569B4D226}" sibTransId="{8D4B6AF9-51A2-48F7-87BF-2A34D51ADA6F}"/>
    <dgm:cxn modelId="{A69DC588-8ADB-4E09-BC1D-5B421B00073D}" srcId="{45E4E518-3D73-4306-9971-731A65CAC528}" destId="{BB016566-BD25-404B-9CB5-AC49770D586F}" srcOrd="0" destOrd="0" parTransId="{C70241E8-73ED-4096-B967-41C79C947B0D}" sibTransId="{E6256CA9-4F1F-4A4E-9181-DCA85A1C6660}"/>
    <dgm:cxn modelId="{AC440CC9-8AB6-4CB9-BC89-84FBF0B47173}" srcId="{BB016566-BD25-404B-9CB5-AC49770D586F}" destId="{8D76A77C-5895-4C63-B176-F6BC2A0CAE75}" srcOrd="2" destOrd="0" parTransId="{378986DF-8EF2-4BB1-B4A5-DF48C5528CC4}" sibTransId="{64700CF9-6CF5-433B-9408-20798DC59798}"/>
    <dgm:cxn modelId="{82AB96CA-BB56-414F-8240-514C931D0F6E}" type="presParOf" srcId="{F43B1BEE-7B8A-44D4-8952-522960258F09}" destId="{FF55187F-F2B0-49C6-9FE5-CB9AD2C5909D}" srcOrd="0" destOrd="0" presId="urn:microsoft.com/office/officeart/2005/8/layout/matrix1"/>
    <dgm:cxn modelId="{CA47E450-758E-4152-BC82-C4C716714754}" type="presParOf" srcId="{FF55187F-F2B0-49C6-9FE5-CB9AD2C5909D}" destId="{E4DFC07F-C0D3-443A-9903-5B7D9DDBA674}" srcOrd="0" destOrd="0" presId="urn:microsoft.com/office/officeart/2005/8/layout/matrix1"/>
    <dgm:cxn modelId="{594E1A44-D684-4D7B-A800-ABCBC35E1AC1}" type="presParOf" srcId="{FF55187F-F2B0-49C6-9FE5-CB9AD2C5909D}" destId="{DD18CAE3-15DA-4693-A67D-73C1DA2EEED0}" srcOrd="1" destOrd="0" presId="urn:microsoft.com/office/officeart/2005/8/layout/matrix1"/>
    <dgm:cxn modelId="{CBEEB924-4F89-44F8-8DC9-C1F9F7A0C730}" type="presParOf" srcId="{FF55187F-F2B0-49C6-9FE5-CB9AD2C5909D}" destId="{6E0A87BB-86CE-46B9-A170-D2D8924FCE42}" srcOrd="2" destOrd="0" presId="urn:microsoft.com/office/officeart/2005/8/layout/matrix1"/>
    <dgm:cxn modelId="{5F0E5A4D-E26B-420A-A867-761F8B80F4B4}" type="presParOf" srcId="{FF55187F-F2B0-49C6-9FE5-CB9AD2C5909D}" destId="{D4F6AA41-FBA7-4F79-AB4F-872CCA6D2D7F}" srcOrd="3" destOrd="0" presId="urn:microsoft.com/office/officeart/2005/8/layout/matrix1"/>
    <dgm:cxn modelId="{6340101A-DF63-444B-8C2C-4B2727D13414}" type="presParOf" srcId="{FF55187F-F2B0-49C6-9FE5-CB9AD2C5909D}" destId="{C8C7657D-5048-417C-B2B1-58B5D2A9048C}" srcOrd="4" destOrd="0" presId="urn:microsoft.com/office/officeart/2005/8/layout/matrix1"/>
    <dgm:cxn modelId="{C101C774-6332-456C-ACD0-78E761D71787}" type="presParOf" srcId="{FF55187F-F2B0-49C6-9FE5-CB9AD2C5909D}" destId="{434FD228-C9DF-47C4-8980-1E9A98E9C243}" srcOrd="5" destOrd="0" presId="urn:microsoft.com/office/officeart/2005/8/layout/matrix1"/>
    <dgm:cxn modelId="{9A59250D-E1D0-4D0D-BCB5-3B6F3B8FD987}" type="presParOf" srcId="{FF55187F-F2B0-49C6-9FE5-CB9AD2C5909D}" destId="{004E8C51-ABE6-4501-885D-38A6DC372EDF}" srcOrd="6" destOrd="0" presId="urn:microsoft.com/office/officeart/2005/8/layout/matrix1"/>
    <dgm:cxn modelId="{02948979-CB95-473B-9B95-DF4365CBBEE3}" type="presParOf" srcId="{FF55187F-F2B0-49C6-9FE5-CB9AD2C5909D}" destId="{E258CA4E-1AB5-445F-84FE-297582A64671}" srcOrd="7" destOrd="0" presId="urn:microsoft.com/office/officeart/2005/8/layout/matrix1"/>
    <dgm:cxn modelId="{F0F60AA0-A7E9-455A-97FC-F0EDCDC7EB43}" type="presParOf" srcId="{F43B1BEE-7B8A-44D4-8952-522960258F09}" destId="{D9708D3C-A6AE-4039-9487-DFFF19803519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ECDF92-0953-4B1A-887A-EC7792CFD43F}" type="doc">
      <dgm:prSet loTypeId="urn:microsoft.com/office/officeart/2005/8/layout/bProcess4" loCatId="process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1744FEA9-D195-4300-BADF-72D510E169B9}">
      <dgm:prSet phldrT="[Text]"/>
      <dgm:spPr/>
      <dgm:t>
        <a:bodyPr/>
        <a:lstStyle/>
        <a:p>
          <a:r>
            <a:rPr lang="cs-CZ" b="1" dirty="0" err="1" smtClean="0"/>
            <a:t>auf</a:t>
          </a:r>
          <a:endParaRPr lang="cs-CZ" b="1" dirty="0"/>
        </a:p>
      </dgm:t>
    </dgm:pt>
    <dgm:pt modelId="{FA7FE037-FE75-482F-8F7B-D8DC8E4A9AEC}" type="parTrans" cxnId="{C31FB7D0-E92A-4D80-B136-257325937496}">
      <dgm:prSet/>
      <dgm:spPr/>
      <dgm:t>
        <a:bodyPr/>
        <a:lstStyle/>
        <a:p>
          <a:endParaRPr lang="cs-CZ"/>
        </a:p>
      </dgm:t>
    </dgm:pt>
    <dgm:pt modelId="{3A33C6ED-3038-4F95-A57B-B0B7CC2FE47B}" type="sibTrans" cxnId="{C31FB7D0-E92A-4D80-B136-257325937496}">
      <dgm:prSet/>
      <dgm:spPr/>
      <dgm:t>
        <a:bodyPr/>
        <a:lstStyle/>
        <a:p>
          <a:endParaRPr lang="cs-CZ"/>
        </a:p>
      </dgm:t>
    </dgm:pt>
    <dgm:pt modelId="{B1C93159-5302-43F5-9F34-CA06933B54E8}">
      <dgm:prSet phldrT="[Text]"/>
      <dgm:spPr/>
      <dgm:t>
        <a:bodyPr/>
        <a:lstStyle/>
        <a:p>
          <a:r>
            <a:rPr lang="cs-CZ" b="1" dirty="0" err="1" smtClean="0"/>
            <a:t>an</a:t>
          </a:r>
          <a:endParaRPr lang="cs-CZ" b="1" dirty="0"/>
        </a:p>
      </dgm:t>
    </dgm:pt>
    <dgm:pt modelId="{BC912C32-16AE-42B9-87A8-833207A6A41C}" type="parTrans" cxnId="{25B54A76-F381-4836-8050-A7D565ED2B19}">
      <dgm:prSet/>
      <dgm:spPr/>
      <dgm:t>
        <a:bodyPr/>
        <a:lstStyle/>
        <a:p>
          <a:endParaRPr lang="cs-CZ"/>
        </a:p>
      </dgm:t>
    </dgm:pt>
    <dgm:pt modelId="{4C85E143-7D12-40D0-9C54-726D4E25A80F}" type="sibTrans" cxnId="{25B54A76-F381-4836-8050-A7D565ED2B19}">
      <dgm:prSet/>
      <dgm:spPr/>
      <dgm:t>
        <a:bodyPr/>
        <a:lstStyle/>
        <a:p>
          <a:endParaRPr lang="cs-CZ"/>
        </a:p>
      </dgm:t>
    </dgm:pt>
    <dgm:pt modelId="{02247B00-3EE6-4D23-85F1-41BDE84BC7FC}">
      <dgm:prSet phldrT="[Text]"/>
      <dgm:spPr/>
      <dgm:t>
        <a:bodyPr/>
        <a:lstStyle/>
        <a:p>
          <a:r>
            <a:rPr lang="cs-CZ" b="1" dirty="0" smtClean="0"/>
            <a:t>in</a:t>
          </a:r>
          <a:endParaRPr lang="cs-CZ" b="1" dirty="0"/>
        </a:p>
      </dgm:t>
    </dgm:pt>
    <dgm:pt modelId="{5544737C-B1A1-428F-8C18-B81A5BA54FAB}" type="parTrans" cxnId="{255B1574-2AD2-4A4E-ADDB-78A189DDF38D}">
      <dgm:prSet/>
      <dgm:spPr/>
      <dgm:t>
        <a:bodyPr/>
        <a:lstStyle/>
        <a:p>
          <a:endParaRPr lang="cs-CZ"/>
        </a:p>
      </dgm:t>
    </dgm:pt>
    <dgm:pt modelId="{2A3E808E-E8FB-43A2-8B0D-C00456CC3E90}" type="sibTrans" cxnId="{255B1574-2AD2-4A4E-ADDB-78A189DDF38D}">
      <dgm:prSet/>
      <dgm:spPr/>
      <dgm:t>
        <a:bodyPr/>
        <a:lstStyle/>
        <a:p>
          <a:endParaRPr lang="cs-CZ"/>
        </a:p>
      </dgm:t>
    </dgm:pt>
    <dgm:pt modelId="{E85E2424-0E04-4E33-8DDF-D20DE2FF8975}">
      <dgm:prSet phldrT="[Text]"/>
      <dgm:spPr/>
      <dgm:t>
        <a:bodyPr/>
        <a:lstStyle/>
        <a:p>
          <a:r>
            <a:rPr lang="cs-CZ" b="1" dirty="0" err="1" smtClean="0"/>
            <a:t>hinter</a:t>
          </a:r>
          <a:endParaRPr lang="cs-CZ" b="1" dirty="0"/>
        </a:p>
      </dgm:t>
    </dgm:pt>
    <dgm:pt modelId="{8A067637-36DF-47D5-B394-0C0A22F05FF3}" type="parTrans" cxnId="{919BD330-D2F8-4806-B865-319B73F21DDF}">
      <dgm:prSet/>
      <dgm:spPr/>
      <dgm:t>
        <a:bodyPr/>
        <a:lstStyle/>
        <a:p>
          <a:endParaRPr lang="cs-CZ"/>
        </a:p>
      </dgm:t>
    </dgm:pt>
    <dgm:pt modelId="{65709256-459D-4F47-93CF-5A7D1DCF48E0}" type="sibTrans" cxnId="{919BD330-D2F8-4806-B865-319B73F21DDF}">
      <dgm:prSet/>
      <dgm:spPr/>
      <dgm:t>
        <a:bodyPr/>
        <a:lstStyle/>
        <a:p>
          <a:endParaRPr lang="cs-CZ"/>
        </a:p>
      </dgm:t>
    </dgm:pt>
    <dgm:pt modelId="{B3FC32D2-B1CE-47CC-9B66-1B24A3C49DE4}">
      <dgm:prSet phldrT="[Text]"/>
      <dgm:spPr/>
      <dgm:t>
        <a:bodyPr/>
        <a:lstStyle/>
        <a:p>
          <a:r>
            <a:rPr lang="cs-CZ" b="1" dirty="0" err="1" smtClean="0"/>
            <a:t>über</a:t>
          </a:r>
          <a:endParaRPr lang="cs-CZ" b="1" dirty="0"/>
        </a:p>
      </dgm:t>
    </dgm:pt>
    <dgm:pt modelId="{1C1AFE49-8BCF-4DC7-8DBA-AA664C95F1F2}" type="parTrans" cxnId="{EFCD09F8-B5FC-46BF-98A9-7EC4A8A5159D}">
      <dgm:prSet/>
      <dgm:spPr/>
      <dgm:t>
        <a:bodyPr/>
        <a:lstStyle/>
        <a:p>
          <a:endParaRPr lang="cs-CZ"/>
        </a:p>
      </dgm:t>
    </dgm:pt>
    <dgm:pt modelId="{08444DF1-A868-4B89-802D-009E08E04BFC}" type="sibTrans" cxnId="{EFCD09F8-B5FC-46BF-98A9-7EC4A8A5159D}">
      <dgm:prSet/>
      <dgm:spPr/>
      <dgm:t>
        <a:bodyPr/>
        <a:lstStyle/>
        <a:p>
          <a:endParaRPr lang="cs-CZ"/>
        </a:p>
      </dgm:t>
    </dgm:pt>
    <dgm:pt modelId="{2C39FB4D-1E95-4B40-A4E2-B8B370A42FDD}">
      <dgm:prSet phldrT="[Text]"/>
      <dgm:spPr/>
      <dgm:t>
        <a:bodyPr/>
        <a:lstStyle/>
        <a:p>
          <a:r>
            <a:rPr lang="cs-CZ" b="1" dirty="0" err="1" smtClean="0"/>
            <a:t>unter</a:t>
          </a:r>
          <a:endParaRPr lang="cs-CZ" b="1" dirty="0"/>
        </a:p>
      </dgm:t>
    </dgm:pt>
    <dgm:pt modelId="{485590DF-87CF-48BF-8071-7B4FDCB55B09}" type="parTrans" cxnId="{84F1A6F4-837C-4F25-9F91-55EB6AAB20B8}">
      <dgm:prSet/>
      <dgm:spPr/>
      <dgm:t>
        <a:bodyPr/>
        <a:lstStyle/>
        <a:p>
          <a:endParaRPr lang="cs-CZ"/>
        </a:p>
      </dgm:t>
    </dgm:pt>
    <dgm:pt modelId="{21D72C37-BA19-4F2D-B43C-3A58F1E4A29D}" type="sibTrans" cxnId="{84F1A6F4-837C-4F25-9F91-55EB6AAB20B8}">
      <dgm:prSet/>
      <dgm:spPr/>
      <dgm:t>
        <a:bodyPr/>
        <a:lstStyle/>
        <a:p>
          <a:endParaRPr lang="cs-CZ"/>
        </a:p>
      </dgm:t>
    </dgm:pt>
    <dgm:pt modelId="{232C7A34-852B-4D2F-B60B-FDAC3CD97BEF}">
      <dgm:prSet phldrT="[Text]"/>
      <dgm:spPr/>
      <dgm:t>
        <a:bodyPr/>
        <a:lstStyle/>
        <a:p>
          <a:r>
            <a:rPr lang="cs-CZ" b="1" dirty="0" err="1" smtClean="0"/>
            <a:t>neben</a:t>
          </a:r>
          <a:endParaRPr lang="cs-CZ" b="1" dirty="0"/>
        </a:p>
      </dgm:t>
    </dgm:pt>
    <dgm:pt modelId="{9A8313F3-F6F7-42D6-A7F6-DF3098A3603E}" type="parTrans" cxnId="{63DC572C-3F14-4F7F-B0BF-ACE5E9B6FD0C}">
      <dgm:prSet/>
      <dgm:spPr/>
      <dgm:t>
        <a:bodyPr/>
        <a:lstStyle/>
        <a:p>
          <a:endParaRPr lang="cs-CZ"/>
        </a:p>
      </dgm:t>
    </dgm:pt>
    <dgm:pt modelId="{B5B29847-421A-4916-ABA3-405D9A8DFEB5}" type="sibTrans" cxnId="{63DC572C-3F14-4F7F-B0BF-ACE5E9B6FD0C}">
      <dgm:prSet/>
      <dgm:spPr/>
      <dgm:t>
        <a:bodyPr/>
        <a:lstStyle/>
        <a:p>
          <a:endParaRPr lang="cs-CZ"/>
        </a:p>
      </dgm:t>
    </dgm:pt>
    <dgm:pt modelId="{25A0D668-39E0-4492-9588-EFDDBE1073A5}">
      <dgm:prSet phldrT="[Text]"/>
      <dgm:spPr/>
      <dgm:t>
        <a:bodyPr/>
        <a:lstStyle/>
        <a:p>
          <a:r>
            <a:rPr lang="cs-CZ" b="1" dirty="0" err="1" smtClean="0"/>
            <a:t>zwischen</a:t>
          </a:r>
          <a:endParaRPr lang="cs-CZ" b="1" dirty="0"/>
        </a:p>
      </dgm:t>
    </dgm:pt>
    <dgm:pt modelId="{FCAC3902-3CED-480F-AAF2-589773F85D22}" type="parTrans" cxnId="{32AEB0D8-EB2E-4C7A-A6F5-D29789084870}">
      <dgm:prSet/>
      <dgm:spPr/>
      <dgm:t>
        <a:bodyPr/>
        <a:lstStyle/>
        <a:p>
          <a:endParaRPr lang="cs-CZ"/>
        </a:p>
      </dgm:t>
    </dgm:pt>
    <dgm:pt modelId="{D55A94D9-2CA7-4C7A-8D7F-74BE04712C7C}" type="sibTrans" cxnId="{32AEB0D8-EB2E-4C7A-A6F5-D29789084870}">
      <dgm:prSet/>
      <dgm:spPr/>
      <dgm:t>
        <a:bodyPr/>
        <a:lstStyle/>
        <a:p>
          <a:endParaRPr lang="cs-CZ"/>
        </a:p>
      </dgm:t>
    </dgm:pt>
    <dgm:pt modelId="{F1AD2B2D-2D0F-4E81-9991-954E046182D7}">
      <dgm:prSet phldrT="[Text]"/>
      <dgm:spPr/>
      <dgm:t>
        <a:bodyPr/>
        <a:lstStyle/>
        <a:p>
          <a:r>
            <a:rPr lang="cs-CZ" b="1" dirty="0" smtClean="0"/>
            <a:t>vor</a:t>
          </a:r>
          <a:endParaRPr lang="cs-CZ" b="1" dirty="0"/>
        </a:p>
      </dgm:t>
    </dgm:pt>
    <dgm:pt modelId="{8D3F3001-DA2F-481C-A9EA-1ADBED88C0D5}" type="parTrans" cxnId="{077931BB-B80E-4F59-9B9A-420FB4D280D7}">
      <dgm:prSet/>
      <dgm:spPr/>
      <dgm:t>
        <a:bodyPr/>
        <a:lstStyle/>
        <a:p>
          <a:endParaRPr lang="cs-CZ"/>
        </a:p>
      </dgm:t>
    </dgm:pt>
    <dgm:pt modelId="{D9E5A4A6-3730-4FDC-A7DF-C42C4E6951A7}" type="sibTrans" cxnId="{077931BB-B80E-4F59-9B9A-420FB4D280D7}">
      <dgm:prSet/>
      <dgm:spPr/>
      <dgm:t>
        <a:bodyPr/>
        <a:lstStyle/>
        <a:p>
          <a:endParaRPr lang="cs-CZ"/>
        </a:p>
      </dgm:t>
    </dgm:pt>
    <dgm:pt modelId="{1E4C08B0-DC5D-46A9-9CDC-F3BF6B6E2DA0}" type="pres">
      <dgm:prSet presAssocID="{0AECDF92-0953-4B1A-887A-EC7792CFD43F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18C5B771-6814-46D4-B679-6A23722C2B34}" type="pres">
      <dgm:prSet presAssocID="{1744FEA9-D195-4300-BADF-72D510E169B9}" presName="compNode" presStyleCnt="0"/>
      <dgm:spPr/>
    </dgm:pt>
    <dgm:pt modelId="{350525EB-9785-41B8-87DB-22C75E976BFD}" type="pres">
      <dgm:prSet presAssocID="{1744FEA9-D195-4300-BADF-72D510E169B9}" presName="dummyConnPt" presStyleCnt="0"/>
      <dgm:spPr/>
    </dgm:pt>
    <dgm:pt modelId="{8405F640-161F-4C80-90A6-484DD0CB0827}" type="pres">
      <dgm:prSet presAssocID="{1744FEA9-D195-4300-BADF-72D510E169B9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3E07A9-3770-46A3-899A-3B51F13096B0}" type="pres">
      <dgm:prSet presAssocID="{3A33C6ED-3038-4F95-A57B-B0B7CC2FE47B}" presName="sibTrans" presStyleLbl="bgSibTrans2D1" presStyleIdx="0" presStyleCnt="8"/>
      <dgm:spPr/>
      <dgm:t>
        <a:bodyPr/>
        <a:lstStyle/>
        <a:p>
          <a:endParaRPr lang="cs-CZ"/>
        </a:p>
      </dgm:t>
    </dgm:pt>
    <dgm:pt modelId="{449572C0-3AF3-424F-B4BD-9E1FD6FD0CBE}" type="pres">
      <dgm:prSet presAssocID="{B1C93159-5302-43F5-9F34-CA06933B54E8}" presName="compNode" presStyleCnt="0"/>
      <dgm:spPr/>
    </dgm:pt>
    <dgm:pt modelId="{F8A1A0E2-8336-46FC-8A85-CF5BE6125016}" type="pres">
      <dgm:prSet presAssocID="{B1C93159-5302-43F5-9F34-CA06933B54E8}" presName="dummyConnPt" presStyleCnt="0"/>
      <dgm:spPr/>
    </dgm:pt>
    <dgm:pt modelId="{DE2DC0E0-FB9D-4278-9774-794A401E53E3}" type="pres">
      <dgm:prSet presAssocID="{B1C93159-5302-43F5-9F34-CA06933B54E8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93FC70-C96F-4171-839A-EB9503ACFEF9}" type="pres">
      <dgm:prSet presAssocID="{4C85E143-7D12-40D0-9C54-726D4E25A80F}" presName="sibTrans" presStyleLbl="bgSibTrans2D1" presStyleIdx="1" presStyleCnt="8"/>
      <dgm:spPr/>
      <dgm:t>
        <a:bodyPr/>
        <a:lstStyle/>
        <a:p>
          <a:endParaRPr lang="cs-CZ"/>
        </a:p>
      </dgm:t>
    </dgm:pt>
    <dgm:pt modelId="{B1A271E6-EE94-4150-9118-9AEB54822BF1}" type="pres">
      <dgm:prSet presAssocID="{02247B00-3EE6-4D23-85F1-41BDE84BC7FC}" presName="compNode" presStyleCnt="0"/>
      <dgm:spPr/>
    </dgm:pt>
    <dgm:pt modelId="{5064DB76-C764-45C0-8B4B-EEE7AAED40B9}" type="pres">
      <dgm:prSet presAssocID="{02247B00-3EE6-4D23-85F1-41BDE84BC7FC}" presName="dummyConnPt" presStyleCnt="0"/>
      <dgm:spPr/>
    </dgm:pt>
    <dgm:pt modelId="{EE127717-E119-4CD1-A543-99907CAFF90F}" type="pres">
      <dgm:prSet presAssocID="{02247B00-3EE6-4D23-85F1-41BDE84BC7FC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31D9B0-0618-4F3B-B9F1-1D8EE35C4695}" type="pres">
      <dgm:prSet presAssocID="{2A3E808E-E8FB-43A2-8B0D-C00456CC3E90}" presName="sibTrans" presStyleLbl="bgSibTrans2D1" presStyleIdx="2" presStyleCnt="8"/>
      <dgm:spPr/>
      <dgm:t>
        <a:bodyPr/>
        <a:lstStyle/>
        <a:p>
          <a:endParaRPr lang="cs-CZ"/>
        </a:p>
      </dgm:t>
    </dgm:pt>
    <dgm:pt modelId="{818C9550-75AA-48D6-A7FB-3291549C1B53}" type="pres">
      <dgm:prSet presAssocID="{E85E2424-0E04-4E33-8DDF-D20DE2FF8975}" presName="compNode" presStyleCnt="0"/>
      <dgm:spPr/>
    </dgm:pt>
    <dgm:pt modelId="{1D1EF875-5295-494C-A49D-511A109BEAC9}" type="pres">
      <dgm:prSet presAssocID="{E85E2424-0E04-4E33-8DDF-D20DE2FF8975}" presName="dummyConnPt" presStyleCnt="0"/>
      <dgm:spPr/>
    </dgm:pt>
    <dgm:pt modelId="{B7F6EF22-846D-449B-8EDE-027D8F39993F}" type="pres">
      <dgm:prSet presAssocID="{E85E2424-0E04-4E33-8DDF-D20DE2FF8975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0F9C5C-EB83-45A1-A3CD-4EF01D0520AD}" type="pres">
      <dgm:prSet presAssocID="{65709256-459D-4F47-93CF-5A7D1DCF48E0}" presName="sibTrans" presStyleLbl="bgSibTrans2D1" presStyleIdx="3" presStyleCnt="8"/>
      <dgm:spPr/>
      <dgm:t>
        <a:bodyPr/>
        <a:lstStyle/>
        <a:p>
          <a:endParaRPr lang="cs-CZ"/>
        </a:p>
      </dgm:t>
    </dgm:pt>
    <dgm:pt modelId="{F033AF66-5E6E-40E0-AC16-F5101D95F832}" type="pres">
      <dgm:prSet presAssocID="{B3FC32D2-B1CE-47CC-9B66-1B24A3C49DE4}" presName="compNode" presStyleCnt="0"/>
      <dgm:spPr/>
    </dgm:pt>
    <dgm:pt modelId="{24E3F5C1-27CB-4410-8CB2-4F04C77E6E5A}" type="pres">
      <dgm:prSet presAssocID="{B3FC32D2-B1CE-47CC-9B66-1B24A3C49DE4}" presName="dummyConnPt" presStyleCnt="0"/>
      <dgm:spPr/>
    </dgm:pt>
    <dgm:pt modelId="{39BEFA33-C5D1-4083-B58E-27976F6D4700}" type="pres">
      <dgm:prSet presAssocID="{B3FC32D2-B1CE-47CC-9B66-1B24A3C49DE4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358894-477E-4AC2-8FE8-5CDC771BF2F7}" type="pres">
      <dgm:prSet presAssocID="{08444DF1-A868-4B89-802D-009E08E04BFC}" presName="sibTrans" presStyleLbl="bgSibTrans2D1" presStyleIdx="4" presStyleCnt="8"/>
      <dgm:spPr/>
      <dgm:t>
        <a:bodyPr/>
        <a:lstStyle/>
        <a:p>
          <a:endParaRPr lang="cs-CZ"/>
        </a:p>
      </dgm:t>
    </dgm:pt>
    <dgm:pt modelId="{C41644C5-9B09-43E5-A3D8-986B01D0E84E}" type="pres">
      <dgm:prSet presAssocID="{2C39FB4D-1E95-4B40-A4E2-B8B370A42FDD}" presName="compNode" presStyleCnt="0"/>
      <dgm:spPr/>
    </dgm:pt>
    <dgm:pt modelId="{6A3D0503-2861-4BC8-9C40-68E7E0B6A1E6}" type="pres">
      <dgm:prSet presAssocID="{2C39FB4D-1E95-4B40-A4E2-B8B370A42FDD}" presName="dummyConnPt" presStyleCnt="0"/>
      <dgm:spPr/>
    </dgm:pt>
    <dgm:pt modelId="{A155822A-5B7B-44E9-BB0E-5A78641C70F5}" type="pres">
      <dgm:prSet presAssocID="{2C39FB4D-1E95-4B40-A4E2-B8B370A42FDD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183233-3166-439E-BF06-9C8430D31A2F}" type="pres">
      <dgm:prSet presAssocID="{21D72C37-BA19-4F2D-B43C-3A58F1E4A29D}" presName="sibTrans" presStyleLbl="bgSibTrans2D1" presStyleIdx="5" presStyleCnt="8"/>
      <dgm:spPr/>
      <dgm:t>
        <a:bodyPr/>
        <a:lstStyle/>
        <a:p>
          <a:endParaRPr lang="cs-CZ"/>
        </a:p>
      </dgm:t>
    </dgm:pt>
    <dgm:pt modelId="{5E01D695-13B6-4312-88EC-266A0A488EB8}" type="pres">
      <dgm:prSet presAssocID="{232C7A34-852B-4D2F-B60B-FDAC3CD97BEF}" presName="compNode" presStyleCnt="0"/>
      <dgm:spPr/>
    </dgm:pt>
    <dgm:pt modelId="{047F3E45-75F6-4E51-A2F3-6C35DE3260CE}" type="pres">
      <dgm:prSet presAssocID="{232C7A34-852B-4D2F-B60B-FDAC3CD97BEF}" presName="dummyConnPt" presStyleCnt="0"/>
      <dgm:spPr/>
    </dgm:pt>
    <dgm:pt modelId="{6ADB5B5C-B2C7-4B67-AAAB-E1FA74BB63A2}" type="pres">
      <dgm:prSet presAssocID="{232C7A34-852B-4D2F-B60B-FDAC3CD97BEF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9F88AB-B58E-4EED-B20E-82D9E767B9E6}" type="pres">
      <dgm:prSet presAssocID="{B5B29847-421A-4916-ABA3-405D9A8DFEB5}" presName="sibTrans" presStyleLbl="bgSibTrans2D1" presStyleIdx="6" presStyleCnt="8"/>
      <dgm:spPr/>
      <dgm:t>
        <a:bodyPr/>
        <a:lstStyle/>
        <a:p>
          <a:endParaRPr lang="cs-CZ"/>
        </a:p>
      </dgm:t>
    </dgm:pt>
    <dgm:pt modelId="{29E1A318-1C1D-47F7-90D6-2CC860052CB4}" type="pres">
      <dgm:prSet presAssocID="{25A0D668-39E0-4492-9588-EFDDBE1073A5}" presName="compNode" presStyleCnt="0"/>
      <dgm:spPr/>
    </dgm:pt>
    <dgm:pt modelId="{13D93493-1EF4-4C1C-AB1F-6B805DCD3C62}" type="pres">
      <dgm:prSet presAssocID="{25A0D668-39E0-4492-9588-EFDDBE1073A5}" presName="dummyConnPt" presStyleCnt="0"/>
      <dgm:spPr/>
    </dgm:pt>
    <dgm:pt modelId="{188A546C-D7D2-4FBE-A37D-C3266C5C9FD6}" type="pres">
      <dgm:prSet presAssocID="{25A0D668-39E0-4492-9588-EFDDBE1073A5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98227F-49A5-40D1-907E-CAFEC9E6C482}" type="pres">
      <dgm:prSet presAssocID="{D55A94D9-2CA7-4C7A-8D7F-74BE04712C7C}" presName="sibTrans" presStyleLbl="bgSibTrans2D1" presStyleIdx="7" presStyleCnt="8"/>
      <dgm:spPr/>
      <dgm:t>
        <a:bodyPr/>
        <a:lstStyle/>
        <a:p>
          <a:endParaRPr lang="cs-CZ"/>
        </a:p>
      </dgm:t>
    </dgm:pt>
    <dgm:pt modelId="{CA86249F-B802-4598-8BB3-E2FD345119E7}" type="pres">
      <dgm:prSet presAssocID="{F1AD2B2D-2D0F-4E81-9991-954E046182D7}" presName="compNode" presStyleCnt="0"/>
      <dgm:spPr/>
    </dgm:pt>
    <dgm:pt modelId="{CB60C301-7E14-4935-B7EE-2B762A82B629}" type="pres">
      <dgm:prSet presAssocID="{F1AD2B2D-2D0F-4E81-9991-954E046182D7}" presName="dummyConnPt" presStyleCnt="0"/>
      <dgm:spPr/>
    </dgm:pt>
    <dgm:pt modelId="{C9582769-B7DC-4BB7-9AE1-C3D57F5F7077}" type="pres">
      <dgm:prSet presAssocID="{F1AD2B2D-2D0F-4E81-9991-954E046182D7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97335C-3493-468B-9562-CD197E9F7DA0}" type="presOf" srcId="{B1C93159-5302-43F5-9F34-CA06933B54E8}" destId="{DE2DC0E0-FB9D-4278-9774-794A401E53E3}" srcOrd="0" destOrd="0" presId="urn:microsoft.com/office/officeart/2005/8/layout/bProcess4"/>
    <dgm:cxn modelId="{077931BB-B80E-4F59-9B9A-420FB4D280D7}" srcId="{0AECDF92-0953-4B1A-887A-EC7792CFD43F}" destId="{F1AD2B2D-2D0F-4E81-9991-954E046182D7}" srcOrd="8" destOrd="0" parTransId="{8D3F3001-DA2F-481C-A9EA-1ADBED88C0D5}" sibTransId="{D9E5A4A6-3730-4FDC-A7DF-C42C4E6951A7}"/>
    <dgm:cxn modelId="{80643B32-68EE-4170-9826-A47C6F13D66E}" type="presOf" srcId="{3A33C6ED-3038-4F95-A57B-B0B7CC2FE47B}" destId="{473E07A9-3770-46A3-899A-3B51F13096B0}" srcOrd="0" destOrd="0" presId="urn:microsoft.com/office/officeart/2005/8/layout/bProcess4"/>
    <dgm:cxn modelId="{21489F8A-B7E3-490D-B852-138F58473EAB}" type="presOf" srcId="{F1AD2B2D-2D0F-4E81-9991-954E046182D7}" destId="{C9582769-B7DC-4BB7-9AE1-C3D57F5F7077}" srcOrd="0" destOrd="0" presId="urn:microsoft.com/office/officeart/2005/8/layout/bProcess4"/>
    <dgm:cxn modelId="{8DDCF4D8-5DC4-4E88-B80F-59DE8451349C}" type="presOf" srcId="{25A0D668-39E0-4492-9588-EFDDBE1073A5}" destId="{188A546C-D7D2-4FBE-A37D-C3266C5C9FD6}" srcOrd="0" destOrd="0" presId="urn:microsoft.com/office/officeart/2005/8/layout/bProcess4"/>
    <dgm:cxn modelId="{2BFFA3C1-D655-49A5-95B0-233E4492F134}" type="presOf" srcId="{B3FC32D2-B1CE-47CC-9B66-1B24A3C49DE4}" destId="{39BEFA33-C5D1-4083-B58E-27976F6D4700}" srcOrd="0" destOrd="0" presId="urn:microsoft.com/office/officeart/2005/8/layout/bProcess4"/>
    <dgm:cxn modelId="{8602668F-751E-4DCC-A75B-BF786EED0588}" type="presOf" srcId="{08444DF1-A868-4B89-802D-009E08E04BFC}" destId="{83358894-477E-4AC2-8FE8-5CDC771BF2F7}" srcOrd="0" destOrd="0" presId="urn:microsoft.com/office/officeart/2005/8/layout/bProcess4"/>
    <dgm:cxn modelId="{25B54A76-F381-4836-8050-A7D565ED2B19}" srcId="{0AECDF92-0953-4B1A-887A-EC7792CFD43F}" destId="{B1C93159-5302-43F5-9F34-CA06933B54E8}" srcOrd="1" destOrd="0" parTransId="{BC912C32-16AE-42B9-87A8-833207A6A41C}" sibTransId="{4C85E143-7D12-40D0-9C54-726D4E25A80F}"/>
    <dgm:cxn modelId="{C31FB7D0-E92A-4D80-B136-257325937496}" srcId="{0AECDF92-0953-4B1A-887A-EC7792CFD43F}" destId="{1744FEA9-D195-4300-BADF-72D510E169B9}" srcOrd="0" destOrd="0" parTransId="{FA7FE037-FE75-482F-8F7B-D8DC8E4A9AEC}" sibTransId="{3A33C6ED-3038-4F95-A57B-B0B7CC2FE47B}"/>
    <dgm:cxn modelId="{A6B76395-29F3-4713-98F2-027B560C4330}" type="presOf" srcId="{E85E2424-0E04-4E33-8DDF-D20DE2FF8975}" destId="{B7F6EF22-846D-449B-8EDE-027D8F39993F}" srcOrd="0" destOrd="0" presId="urn:microsoft.com/office/officeart/2005/8/layout/bProcess4"/>
    <dgm:cxn modelId="{788EAFF0-8F42-49D9-8A86-C8A803FA61B0}" type="presOf" srcId="{D55A94D9-2CA7-4C7A-8D7F-74BE04712C7C}" destId="{2C98227F-49A5-40D1-907E-CAFEC9E6C482}" srcOrd="0" destOrd="0" presId="urn:microsoft.com/office/officeart/2005/8/layout/bProcess4"/>
    <dgm:cxn modelId="{F3D70C27-7D41-4A10-8AD1-C043DC3FBA62}" type="presOf" srcId="{1744FEA9-D195-4300-BADF-72D510E169B9}" destId="{8405F640-161F-4C80-90A6-484DD0CB0827}" srcOrd="0" destOrd="0" presId="urn:microsoft.com/office/officeart/2005/8/layout/bProcess4"/>
    <dgm:cxn modelId="{255B1574-2AD2-4A4E-ADDB-78A189DDF38D}" srcId="{0AECDF92-0953-4B1A-887A-EC7792CFD43F}" destId="{02247B00-3EE6-4D23-85F1-41BDE84BC7FC}" srcOrd="2" destOrd="0" parTransId="{5544737C-B1A1-428F-8C18-B81A5BA54FAB}" sibTransId="{2A3E808E-E8FB-43A2-8B0D-C00456CC3E90}"/>
    <dgm:cxn modelId="{919BD330-D2F8-4806-B865-319B73F21DDF}" srcId="{0AECDF92-0953-4B1A-887A-EC7792CFD43F}" destId="{E85E2424-0E04-4E33-8DDF-D20DE2FF8975}" srcOrd="3" destOrd="0" parTransId="{8A067637-36DF-47D5-B394-0C0A22F05FF3}" sibTransId="{65709256-459D-4F47-93CF-5A7D1DCF48E0}"/>
    <dgm:cxn modelId="{63DC572C-3F14-4F7F-B0BF-ACE5E9B6FD0C}" srcId="{0AECDF92-0953-4B1A-887A-EC7792CFD43F}" destId="{232C7A34-852B-4D2F-B60B-FDAC3CD97BEF}" srcOrd="6" destOrd="0" parTransId="{9A8313F3-F6F7-42D6-A7F6-DF3098A3603E}" sibTransId="{B5B29847-421A-4916-ABA3-405D9A8DFEB5}"/>
    <dgm:cxn modelId="{397EE58D-0249-4C85-B603-0397474BB5FC}" type="presOf" srcId="{02247B00-3EE6-4D23-85F1-41BDE84BC7FC}" destId="{EE127717-E119-4CD1-A543-99907CAFF90F}" srcOrd="0" destOrd="0" presId="urn:microsoft.com/office/officeart/2005/8/layout/bProcess4"/>
    <dgm:cxn modelId="{F87AE435-2971-46F6-B0ED-F51E671EE83E}" type="presOf" srcId="{2A3E808E-E8FB-43A2-8B0D-C00456CC3E90}" destId="{D331D9B0-0618-4F3B-B9F1-1D8EE35C4695}" srcOrd="0" destOrd="0" presId="urn:microsoft.com/office/officeart/2005/8/layout/bProcess4"/>
    <dgm:cxn modelId="{1CA08E44-AE4B-4E34-8AAE-90BBB681C842}" type="presOf" srcId="{2C39FB4D-1E95-4B40-A4E2-B8B370A42FDD}" destId="{A155822A-5B7B-44E9-BB0E-5A78641C70F5}" srcOrd="0" destOrd="0" presId="urn:microsoft.com/office/officeart/2005/8/layout/bProcess4"/>
    <dgm:cxn modelId="{C0B4661D-260C-4254-99A2-8EA3B80298AB}" type="presOf" srcId="{4C85E143-7D12-40D0-9C54-726D4E25A80F}" destId="{4793FC70-C96F-4171-839A-EB9503ACFEF9}" srcOrd="0" destOrd="0" presId="urn:microsoft.com/office/officeart/2005/8/layout/bProcess4"/>
    <dgm:cxn modelId="{6840972B-9017-4BFA-AA93-4B7695C6FC22}" type="presOf" srcId="{0AECDF92-0953-4B1A-887A-EC7792CFD43F}" destId="{1E4C08B0-DC5D-46A9-9CDC-F3BF6B6E2DA0}" srcOrd="0" destOrd="0" presId="urn:microsoft.com/office/officeart/2005/8/layout/bProcess4"/>
    <dgm:cxn modelId="{7C908B0F-FAD6-4C3D-9EB4-047DE627F551}" type="presOf" srcId="{B5B29847-421A-4916-ABA3-405D9A8DFEB5}" destId="{239F88AB-B58E-4EED-B20E-82D9E767B9E6}" srcOrd="0" destOrd="0" presId="urn:microsoft.com/office/officeart/2005/8/layout/bProcess4"/>
    <dgm:cxn modelId="{910DA4F6-B133-451B-9A34-86432DF0E19C}" type="presOf" srcId="{232C7A34-852B-4D2F-B60B-FDAC3CD97BEF}" destId="{6ADB5B5C-B2C7-4B67-AAAB-E1FA74BB63A2}" srcOrd="0" destOrd="0" presId="urn:microsoft.com/office/officeart/2005/8/layout/bProcess4"/>
    <dgm:cxn modelId="{32AEB0D8-EB2E-4C7A-A6F5-D29789084870}" srcId="{0AECDF92-0953-4B1A-887A-EC7792CFD43F}" destId="{25A0D668-39E0-4492-9588-EFDDBE1073A5}" srcOrd="7" destOrd="0" parTransId="{FCAC3902-3CED-480F-AAF2-589773F85D22}" sibTransId="{D55A94D9-2CA7-4C7A-8D7F-74BE04712C7C}"/>
    <dgm:cxn modelId="{EFCD09F8-B5FC-46BF-98A9-7EC4A8A5159D}" srcId="{0AECDF92-0953-4B1A-887A-EC7792CFD43F}" destId="{B3FC32D2-B1CE-47CC-9B66-1B24A3C49DE4}" srcOrd="4" destOrd="0" parTransId="{1C1AFE49-8BCF-4DC7-8DBA-AA664C95F1F2}" sibTransId="{08444DF1-A868-4B89-802D-009E08E04BFC}"/>
    <dgm:cxn modelId="{4FCEE4B4-64CC-4A21-9999-64E2F6C636C1}" type="presOf" srcId="{21D72C37-BA19-4F2D-B43C-3A58F1E4A29D}" destId="{B7183233-3166-439E-BF06-9C8430D31A2F}" srcOrd="0" destOrd="0" presId="urn:microsoft.com/office/officeart/2005/8/layout/bProcess4"/>
    <dgm:cxn modelId="{63191442-D9E1-4518-A5BA-34141AF8FB13}" type="presOf" srcId="{65709256-459D-4F47-93CF-5A7D1DCF48E0}" destId="{DA0F9C5C-EB83-45A1-A3CD-4EF01D0520AD}" srcOrd="0" destOrd="0" presId="urn:microsoft.com/office/officeart/2005/8/layout/bProcess4"/>
    <dgm:cxn modelId="{84F1A6F4-837C-4F25-9F91-55EB6AAB20B8}" srcId="{0AECDF92-0953-4B1A-887A-EC7792CFD43F}" destId="{2C39FB4D-1E95-4B40-A4E2-B8B370A42FDD}" srcOrd="5" destOrd="0" parTransId="{485590DF-87CF-48BF-8071-7B4FDCB55B09}" sibTransId="{21D72C37-BA19-4F2D-B43C-3A58F1E4A29D}"/>
    <dgm:cxn modelId="{8A32D05C-BB4F-4E92-B72C-E22C77032295}" type="presParOf" srcId="{1E4C08B0-DC5D-46A9-9CDC-F3BF6B6E2DA0}" destId="{18C5B771-6814-46D4-B679-6A23722C2B34}" srcOrd="0" destOrd="0" presId="urn:microsoft.com/office/officeart/2005/8/layout/bProcess4"/>
    <dgm:cxn modelId="{076A1F03-AD87-4B9B-9A3F-ACC00A0DA6FE}" type="presParOf" srcId="{18C5B771-6814-46D4-B679-6A23722C2B34}" destId="{350525EB-9785-41B8-87DB-22C75E976BFD}" srcOrd="0" destOrd="0" presId="urn:microsoft.com/office/officeart/2005/8/layout/bProcess4"/>
    <dgm:cxn modelId="{EC206F3E-BC62-40BC-82B6-DFF104650731}" type="presParOf" srcId="{18C5B771-6814-46D4-B679-6A23722C2B34}" destId="{8405F640-161F-4C80-90A6-484DD0CB0827}" srcOrd="1" destOrd="0" presId="urn:microsoft.com/office/officeart/2005/8/layout/bProcess4"/>
    <dgm:cxn modelId="{7CE37543-B3BB-4FCC-B0C7-44810E1E8281}" type="presParOf" srcId="{1E4C08B0-DC5D-46A9-9CDC-F3BF6B6E2DA0}" destId="{473E07A9-3770-46A3-899A-3B51F13096B0}" srcOrd="1" destOrd="0" presId="urn:microsoft.com/office/officeart/2005/8/layout/bProcess4"/>
    <dgm:cxn modelId="{E9731007-97B8-4709-9B45-8483C23BE7D3}" type="presParOf" srcId="{1E4C08B0-DC5D-46A9-9CDC-F3BF6B6E2DA0}" destId="{449572C0-3AF3-424F-B4BD-9E1FD6FD0CBE}" srcOrd="2" destOrd="0" presId="urn:microsoft.com/office/officeart/2005/8/layout/bProcess4"/>
    <dgm:cxn modelId="{E3D1569F-364F-40BC-BE25-538CC535A064}" type="presParOf" srcId="{449572C0-3AF3-424F-B4BD-9E1FD6FD0CBE}" destId="{F8A1A0E2-8336-46FC-8A85-CF5BE6125016}" srcOrd="0" destOrd="0" presId="urn:microsoft.com/office/officeart/2005/8/layout/bProcess4"/>
    <dgm:cxn modelId="{5FE36D3E-26CC-4D9E-A0EE-41067E978EC1}" type="presParOf" srcId="{449572C0-3AF3-424F-B4BD-9E1FD6FD0CBE}" destId="{DE2DC0E0-FB9D-4278-9774-794A401E53E3}" srcOrd="1" destOrd="0" presId="urn:microsoft.com/office/officeart/2005/8/layout/bProcess4"/>
    <dgm:cxn modelId="{9F951C56-6CC5-4F1A-9A60-C9BB5C7B6C13}" type="presParOf" srcId="{1E4C08B0-DC5D-46A9-9CDC-F3BF6B6E2DA0}" destId="{4793FC70-C96F-4171-839A-EB9503ACFEF9}" srcOrd="3" destOrd="0" presId="urn:microsoft.com/office/officeart/2005/8/layout/bProcess4"/>
    <dgm:cxn modelId="{11C9F101-EB52-4EC0-9CEC-3A008F850195}" type="presParOf" srcId="{1E4C08B0-DC5D-46A9-9CDC-F3BF6B6E2DA0}" destId="{B1A271E6-EE94-4150-9118-9AEB54822BF1}" srcOrd="4" destOrd="0" presId="urn:microsoft.com/office/officeart/2005/8/layout/bProcess4"/>
    <dgm:cxn modelId="{A22A6A51-EE32-472F-8A2D-A6573CD4DD0F}" type="presParOf" srcId="{B1A271E6-EE94-4150-9118-9AEB54822BF1}" destId="{5064DB76-C764-45C0-8B4B-EEE7AAED40B9}" srcOrd="0" destOrd="0" presId="urn:microsoft.com/office/officeart/2005/8/layout/bProcess4"/>
    <dgm:cxn modelId="{03338554-9726-4779-8FD3-D38692F0B6A3}" type="presParOf" srcId="{B1A271E6-EE94-4150-9118-9AEB54822BF1}" destId="{EE127717-E119-4CD1-A543-99907CAFF90F}" srcOrd="1" destOrd="0" presId="urn:microsoft.com/office/officeart/2005/8/layout/bProcess4"/>
    <dgm:cxn modelId="{512F0D26-F1E5-446E-B22B-BA1E28B8EF6F}" type="presParOf" srcId="{1E4C08B0-DC5D-46A9-9CDC-F3BF6B6E2DA0}" destId="{D331D9B0-0618-4F3B-B9F1-1D8EE35C4695}" srcOrd="5" destOrd="0" presId="urn:microsoft.com/office/officeart/2005/8/layout/bProcess4"/>
    <dgm:cxn modelId="{28EBCEB9-477C-420F-AF21-8885793A3B71}" type="presParOf" srcId="{1E4C08B0-DC5D-46A9-9CDC-F3BF6B6E2DA0}" destId="{818C9550-75AA-48D6-A7FB-3291549C1B53}" srcOrd="6" destOrd="0" presId="urn:microsoft.com/office/officeart/2005/8/layout/bProcess4"/>
    <dgm:cxn modelId="{4D5F5B2B-43D2-4B8F-8895-5C4B68FFB79B}" type="presParOf" srcId="{818C9550-75AA-48D6-A7FB-3291549C1B53}" destId="{1D1EF875-5295-494C-A49D-511A109BEAC9}" srcOrd="0" destOrd="0" presId="urn:microsoft.com/office/officeart/2005/8/layout/bProcess4"/>
    <dgm:cxn modelId="{C2299805-7B5E-46E8-A035-228F9A88E0DA}" type="presParOf" srcId="{818C9550-75AA-48D6-A7FB-3291549C1B53}" destId="{B7F6EF22-846D-449B-8EDE-027D8F39993F}" srcOrd="1" destOrd="0" presId="urn:microsoft.com/office/officeart/2005/8/layout/bProcess4"/>
    <dgm:cxn modelId="{E9FA6982-97C2-4A92-8A1B-7BC92C793B9F}" type="presParOf" srcId="{1E4C08B0-DC5D-46A9-9CDC-F3BF6B6E2DA0}" destId="{DA0F9C5C-EB83-45A1-A3CD-4EF01D0520AD}" srcOrd="7" destOrd="0" presId="urn:microsoft.com/office/officeart/2005/8/layout/bProcess4"/>
    <dgm:cxn modelId="{EEFA6189-66ED-4166-B52C-A9703058359D}" type="presParOf" srcId="{1E4C08B0-DC5D-46A9-9CDC-F3BF6B6E2DA0}" destId="{F033AF66-5E6E-40E0-AC16-F5101D95F832}" srcOrd="8" destOrd="0" presId="urn:microsoft.com/office/officeart/2005/8/layout/bProcess4"/>
    <dgm:cxn modelId="{85F50D76-33E2-45D6-B3F1-C69AD26C687B}" type="presParOf" srcId="{F033AF66-5E6E-40E0-AC16-F5101D95F832}" destId="{24E3F5C1-27CB-4410-8CB2-4F04C77E6E5A}" srcOrd="0" destOrd="0" presId="urn:microsoft.com/office/officeart/2005/8/layout/bProcess4"/>
    <dgm:cxn modelId="{C2A420E1-6EC5-4E86-B251-43BB358008E4}" type="presParOf" srcId="{F033AF66-5E6E-40E0-AC16-F5101D95F832}" destId="{39BEFA33-C5D1-4083-B58E-27976F6D4700}" srcOrd="1" destOrd="0" presId="urn:microsoft.com/office/officeart/2005/8/layout/bProcess4"/>
    <dgm:cxn modelId="{EBE9E35D-ACC8-474E-B4DD-B058F9B90C28}" type="presParOf" srcId="{1E4C08B0-DC5D-46A9-9CDC-F3BF6B6E2DA0}" destId="{83358894-477E-4AC2-8FE8-5CDC771BF2F7}" srcOrd="9" destOrd="0" presId="urn:microsoft.com/office/officeart/2005/8/layout/bProcess4"/>
    <dgm:cxn modelId="{046C0C02-0AFF-4AD3-B3EF-E2D51352E0D3}" type="presParOf" srcId="{1E4C08B0-DC5D-46A9-9CDC-F3BF6B6E2DA0}" destId="{C41644C5-9B09-43E5-A3D8-986B01D0E84E}" srcOrd="10" destOrd="0" presId="urn:microsoft.com/office/officeart/2005/8/layout/bProcess4"/>
    <dgm:cxn modelId="{6929A8D7-258F-4FFD-9557-F2179CE34662}" type="presParOf" srcId="{C41644C5-9B09-43E5-A3D8-986B01D0E84E}" destId="{6A3D0503-2861-4BC8-9C40-68E7E0B6A1E6}" srcOrd="0" destOrd="0" presId="urn:microsoft.com/office/officeart/2005/8/layout/bProcess4"/>
    <dgm:cxn modelId="{3842315E-4D0D-452B-B887-7017D937423B}" type="presParOf" srcId="{C41644C5-9B09-43E5-A3D8-986B01D0E84E}" destId="{A155822A-5B7B-44E9-BB0E-5A78641C70F5}" srcOrd="1" destOrd="0" presId="urn:microsoft.com/office/officeart/2005/8/layout/bProcess4"/>
    <dgm:cxn modelId="{AE093AC3-6F59-4DEE-B31F-816972D74524}" type="presParOf" srcId="{1E4C08B0-DC5D-46A9-9CDC-F3BF6B6E2DA0}" destId="{B7183233-3166-439E-BF06-9C8430D31A2F}" srcOrd="11" destOrd="0" presId="urn:microsoft.com/office/officeart/2005/8/layout/bProcess4"/>
    <dgm:cxn modelId="{78FDB1EC-D762-4A5C-964F-D660665FB6E9}" type="presParOf" srcId="{1E4C08B0-DC5D-46A9-9CDC-F3BF6B6E2DA0}" destId="{5E01D695-13B6-4312-88EC-266A0A488EB8}" srcOrd="12" destOrd="0" presId="urn:microsoft.com/office/officeart/2005/8/layout/bProcess4"/>
    <dgm:cxn modelId="{4B599220-7196-4D1A-8D38-A4976173DCA6}" type="presParOf" srcId="{5E01D695-13B6-4312-88EC-266A0A488EB8}" destId="{047F3E45-75F6-4E51-A2F3-6C35DE3260CE}" srcOrd="0" destOrd="0" presId="urn:microsoft.com/office/officeart/2005/8/layout/bProcess4"/>
    <dgm:cxn modelId="{5E117D0A-185A-422D-B326-00DA779288B5}" type="presParOf" srcId="{5E01D695-13B6-4312-88EC-266A0A488EB8}" destId="{6ADB5B5C-B2C7-4B67-AAAB-E1FA74BB63A2}" srcOrd="1" destOrd="0" presId="urn:microsoft.com/office/officeart/2005/8/layout/bProcess4"/>
    <dgm:cxn modelId="{1C95D708-2175-4BBD-8B3F-9828FC57B8C3}" type="presParOf" srcId="{1E4C08B0-DC5D-46A9-9CDC-F3BF6B6E2DA0}" destId="{239F88AB-B58E-4EED-B20E-82D9E767B9E6}" srcOrd="13" destOrd="0" presId="urn:microsoft.com/office/officeart/2005/8/layout/bProcess4"/>
    <dgm:cxn modelId="{80A09A35-4627-47A0-BA39-A9F5D0C16389}" type="presParOf" srcId="{1E4C08B0-DC5D-46A9-9CDC-F3BF6B6E2DA0}" destId="{29E1A318-1C1D-47F7-90D6-2CC860052CB4}" srcOrd="14" destOrd="0" presId="urn:microsoft.com/office/officeart/2005/8/layout/bProcess4"/>
    <dgm:cxn modelId="{858362A9-FD01-412B-A885-F043556E54E9}" type="presParOf" srcId="{29E1A318-1C1D-47F7-90D6-2CC860052CB4}" destId="{13D93493-1EF4-4C1C-AB1F-6B805DCD3C62}" srcOrd="0" destOrd="0" presId="urn:microsoft.com/office/officeart/2005/8/layout/bProcess4"/>
    <dgm:cxn modelId="{0769C04F-76DC-46CD-9D0F-D83DEB557C65}" type="presParOf" srcId="{29E1A318-1C1D-47F7-90D6-2CC860052CB4}" destId="{188A546C-D7D2-4FBE-A37D-C3266C5C9FD6}" srcOrd="1" destOrd="0" presId="urn:microsoft.com/office/officeart/2005/8/layout/bProcess4"/>
    <dgm:cxn modelId="{89A40EDF-E054-40EA-97B3-3B4ECE8F1998}" type="presParOf" srcId="{1E4C08B0-DC5D-46A9-9CDC-F3BF6B6E2DA0}" destId="{2C98227F-49A5-40D1-907E-CAFEC9E6C482}" srcOrd="15" destOrd="0" presId="urn:microsoft.com/office/officeart/2005/8/layout/bProcess4"/>
    <dgm:cxn modelId="{08C79770-23BC-45C8-99F1-F66D233335F1}" type="presParOf" srcId="{1E4C08B0-DC5D-46A9-9CDC-F3BF6B6E2DA0}" destId="{CA86249F-B802-4598-8BB3-E2FD345119E7}" srcOrd="16" destOrd="0" presId="urn:microsoft.com/office/officeart/2005/8/layout/bProcess4"/>
    <dgm:cxn modelId="{EE4DF9D6-40A2-41B5-86E0-6CA183D4522F}" type="presParOf" srcId="{CA86249F-B802-4598-8BB3-E2FD345119E7}" destId="{CB60C301-7E14-4935-B7EE-2B762A82B629}" srcOrd="0" destOrd="0" presId="urn:microsoft.com/office/officeart/2005/8/layout/bProcess4"/>
    <dgm:cxn modelId="{E8F08F68-2A65-44D4-80E2-B357DC289E29}" type="presParOf" srcId="{CA86249F-B802-4598-8BB3-E2FD345119E7}" destId="{C9582769-B7DC-4BB7-9AE1-C3D57F5F7077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DAA9363-767C-4AA9-B113-9F362B3C0FFF}" type="doc">
      <dgm:prSet loTypeId="urn:microsoft.com/office/officeart/2005/8/layout/vList5" loCatId="list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2927CCA9-9D6C-4A67-95B2-8E6BF0A63EE8}">
      <dgm:prSet phldrT="[Text]"/>
      <dgm:spPr/>
      <dgm:t>
        <a:bodyPr/>
        <a:lstStyle/>
        <a:p>
          <a:r>
            <a:rPr lang="cs-CZ" dirty="0" smtClean="0"/>
            <a:t>WO?</a:t>
          </a:r>
          <a:endParaRPr lang="cs-CZ" dirty="0"/>
        </a:p>
      </dgm:t>
    </dgm:pt>
    <dgm:pt modelId="{D2E37A8A-2766-44D2-9720-DB6D30C50EBC}" type="parTrans" cxnId="{E1E943EA-3B32-42F6-B31B-EDD5BFE20670}">
      <dgm:prSet/>
      <dgm:spPr/>
      <dgm:t>
        <a:bodyPr/>
        <a:lstStyle/>
        <a:p>
          <a:endParaRPr lang="cs-CZ"/>
        </a:p>
      </dgm:t>
    </dgm:pt>
    <dgm:pt modelId="{467BB04A-1B29-4582-B4C5-6C7A02B67EF8}" type="sibTrans" cxnId="{E1E943EA-3B32-42F6-B31B-EDD5BFE20670}">
      <dgm:prSet/>
      <dgm:spPr/>
      <dgm:t>
        <a:bodyPr/>
        <a:lstStyle/>
        <a:p>
          <a:endParaRPr lang="cs-CZ"/>
        </a:p>
      </dgm:t>
    </dgm:pt>
    <dgm:pt modelId="{06D8CDF5-806E-44FA-892E-584F4A37EFEB}">
      <dgm:prSet phldrT="[Text]"/>
      <dgm:spPr/>
      <dgm:t>
        <a:bodyPr/>
        <a:lstStyle/>
        <a:p>
          <a:r>
            <a:rPr lang="cs-CZ" dirty="0" smtClean="0"/>
            <a:t>KDE?</a:t>
          </a:r>
          <a:endParaRPr lang="cs-CZ" dirty="0"/>
        </a:p>
      </dgm:t>
    </dgm:pt>
    <dgm:pt modelId="{8C011041-6090-4FC8-A000-F9053E660B30}" type="parTrans" cxnId="{178C8850-5262-488F-B5B9-B019118A45AC}">
      <dgm:prSet/>
      <dgm:spPr/>
      <dgm:t>
        <a:bodyPr/>
        <a:lstStyle/>
        <a:p>
          <a:endParaRPr lang="cs-CZ"/>
        </a:p>
      </dgm:t>
    </dgm:pt>
    <dgm:pt modelId="{A773440A-184F-4559-91D2-8DB4387D4952}" type="sibTrans" cxnId="{178C8850-5262-488F-B5B9-B019118A45AC}">
      <dgm:prSet/>
      <dgm:spPr/>
      <dgm:t>
        <a:bodyPr/>
        <a:lstStyle/>
        <a:p>
          <a:endParaRPr lang="cs-CZ"/>
        </a:p>
      </dgm:t>
    </dgm:pt>
    <dgm:pt modelId="{449BD89F-2555-4451-8DEC-08B9945CE610}">
      <dgm:prSet phldrT="[Text]"/>
      <dgm:spPr/>
      <dgm:t>
        <a:bodyPr/>
        <a:lstStyle/>
        <a:p>
          <a:r>
            <a:rPr lang="cs-CZ" dirty="0" smtClean="0"/>
            <a:t>3. pád</a:t>
          </a:r>
          <a:endParaRPr lang="cs-CZ" dirty="0"/>
        </a:p>
      </dgm:t>
    </dgm:pt>
    <dgm:pt modelId="{37A71C48-9922-44B3-8D1C-3465153C911D}" type="parTrans" cxnId="{870E2F09-E5C4-45D5-9F7A-673E9435073C}">
      <dgm:prSet/>
      <dgm:spPr/>
      <dgm:t>
        <a:bodyPr/>
        <a:lstStyle/>
        <a:p>
          <a:endParaRPr lang="cs-CZ"/>
        </a:p>
      </dgm:t>
    </dgm:pt>
    <dgm:pt modelId="{9F3ECCF8-FB0F-4472-AA0A-D7F48A5A67C9}" type="sibTrans" cxnId="{870E2F09-E5C4-45D5-9F7A-673E9435073C}">
      <dgm:prSet/>
      <dgm:spPr/>
      <dgm:t>
        <a:bodyPr/>
        <a:lstStyle/>
        <a:p>
          <a:endParaRPr lang="cs-CZ"/>
        </a:p>
      </dgm:t>
    </dgm:pt>
    <dgm:pt modelId="{0DFFBFDF-5A05-4E98-B359-803286C871D5}">
      <dgm:prSet phldrT="[Text]"/>
      <dgm:spPr/>
      <dgm:t>
        <a:bodyPr/>
        <a:lstStyle/>
        <a:p>
          <a:r>
            <a:rPr lang="cs-CZ" dirty="0" smtClean="0"/>
            <a:t>WOHIN?</a:t>
          </a:r>
          <a:endParaRPr lang="cs-CZ" dirty="0"/>
        </a:p>
      </dgm:t>
    </dgm:pt>
    <dgm:pt modelId="{1D7E68DA-A979-4DF4-A50C-877C589F77B3}" type="parTrans" cxnId="{F4441012-28FC-4934-8935-B480D62D887B}">
      <dgm:prSet/>
      <dgm:spPr/>
      <dgm:t>
        <a:bodyPr/>
        <a:lstStyle/>
        <a:p>
          <a:endParaRPr lang="cs-CZ"/>
        </a:p>
      </dgm:t>
    </dgm:pt>
    <dgm:pt modelId="{15EE9C4E-DF57-41CA-901D-9FF797A7C62F}" type="sibTrans" cxnId="{F4441012-28FC-4934-8935-B480D62D887B}">
      <dgm:prSet/>
      <dgm:spPr/>
      <dgm:t>
        <a:bodyPr/>
        <a:lstStyle/>
        <a:p>
          <a:endParaRPr lang="cs-CZ"/>
        </a:p>
      </dgm:t>
    </dgm:pt>
    <dgm:pt modelId="{CCBA8E39-67DE-4DF8-9F82-68E07F1C3E3F}">
      <dgm:prSet phldrT="[Text]"/>
      <dgm:spPr/>
      <dgm:t>
        <a:bodyPr/>
        <a:lstStyle/>
        <a:p>
          <a:r>
            <a:rPr lang="cs-CZ" dirty="0" smtClean="0"/>
            <a:t>KAM?</a:t>
          </a:r>
          <a:endParaRPr lang="cs-CZ" dirty="0"/>
        </a:p>
      </dgm:t>
    </dgm:pt>
    <dgm:pt modelId="{6E79CBE9-B9C1-4B5C-BC25-2B9C159C8DF1}" type="parTrans" cxnId="{9C672D2E-A26D-4E11-91AD-2915FE8793EB}">
      <dgm:prSet/>
      <dgm:spPr/>
      <dgm:t>
        <a:bodyPr/>
        <a:lstStyle/>
        <a:p>
          <a:endParaRPr lang="cs-CZ"/>
        </a:p>
      </dgm:t>
    </dgm:pt>
    <dgm:pt modelId="{13F39F28-73FD-4030-B259-A8ACE2377700}" type="sibTrans" cxnId="{9C672D2E-A26D-4E11-91AD-2915FE8793EB}">
      <dgm:prSet/>
      <dgm:spPr/>
      <dgm:t>
        <a:bodyPr/>
        <a:lstStyle/>
        <a:p>
          <a:endParaRPr lang="cs-CZ"/>
        </a:p>
      </dgm:t>
    </dgm:pt>
    <dgm:pt modelId="{02043054-ADC7-46DF-BEB6-D0BCF164C287}">
      <dgm:prSet phldrT="[Text]"/>
      <dgm:spPr/>
      <dgm:t>
        <a:bodyPr/>
        <a:lstStyle/>
        <a:p>
          <a:r>
            <a:rPr lang="cs-CZ" dirty="0" smtClean="0"/>
            <a:t>4. pád</a:t>
          </a:r>
          <a:endParaRPr lang="cs-CZ" dirty="0"/>
        </a:p>
      </dgm:t>
    </dgm:pt>
    <dgm:pt modelId="{BE7A3830-7C34-4013-9573-FE0BDE044578}" type="parTrans" cxnId="{76B7A224-590B-4E55-9513-45E9BBD86A83}">
      <dgm:prSet/>
      <dgm:spPr/>
      <dgm:t>
        <a:bodyPr/>
        <a:lstStyle/>
        <a:p>
          <a:endParaRPr lang="cs-CZ"/>
        </a:p>
      </dgm:t>
    </dgm:pt>
    <dgm:pt modelId="{1FDE048F-71DD-48EC-828E-4986E29B2D50}" type="sibTrans" cxnId="{76B7A224-590B-4E55-9513-45E9BBD86A83}">
      <dgm:prSet/>
      <dgm:spPr/>
      <dgm:t>
        <a:bodyPr/>
        <a:lstStyle/>
        <a:p>
          <a:endParaRPr lang="cs-CZ"/>
        </a:p>
      </dgm:t>
    </dgm:pt>
    <dgm:pt modelId="{E94D2555-4DCB-47AF-A48D-B9EFEA05A343}" type="pres">
      <dgm:prSet presAssocID="{8DAA9363-767C-4AA9-B113-9F362B3C0FF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DBB5341-3A2C-4EB7-8198-EE2AA364D25E}" type="pres">
      <dgm:prSet presAssocID="{2927CCA9-9D6C-4A67-95B2-8E6BF0A63EE8}" presName="linNode" presStyleCnt="0"/>
      <dgm:spPr/>
    </dgm:pt>
    <dgm:pt modelId="{CF43B729-0440-4C13-AB5E-1B1F64F755C6}" type="pres">
      <dgm:prSet presAssocID="{2927CCA9-9D6C-4A67-95B2-8E6BF0A63EE8}" presName="parentText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57E568-AF89-4961-B4E7-B07467681007}" type="pres">
      <dgm:prSet presAssocID="{2927CCA9-9D6C-4A67-95B2-8E6BF0A63EE8}" presName="descendantText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96D183-7805-4590-8D03-26A0B4921667}" type="pres">
      <dgm:prSet presAssocID="{467BB04A-1B29-4582-B4C5-6C7A02B67EF8}" presName="sp" presStyleCnt="0"/>
      <dgm:spPr/>
    </dgm:pt>
    <dgm:pt modelId="{A8C55B62-6EDB-4A48-8825-E47ACE95557D}" type="pres">
      <dgm:prSet presAssocID="{0DFFBFDF-5A05-4E98-B359-803286C871D5}" presName="linNode" presStyleCnt="0"/>
      <dgm:spPr/>
    </dgm:pt>
    <dgm:pt modelId="{BDE33247-067B-4AFF-BFA9-1D9E5B273A0B}" type="pres">
      <dgm:prSet presAssocID="{0DFFBFDF-5A05-4E98-B359-803286C871D5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9A0FF7-1824-4EDC-A7BC-CA846F54F79D}" type="pres">
      <dgm:prSet presAssocID="{0DFFBFDF-5A05-4E98-B359-803286C871D5}" presName="descendantText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762299-1847-4CEB-9226-26D161981FD2}" type="presOf" srcId="{06D8CDF5-806E-44FA-892E-584F4A37EFEB}" destId="{5457E568-AF89-4961-B4E7-B07467681007}" srcOrd="0" destOrd="0" presId="urn:microsoft.com/office/officeart/2005/8/layout/vList5"/>
    <dgm:cxn modelId="{E1E943EA-3B32-42F6-B31B-EDD5BFE20670}" srcId="{8DAA9363-767C-4AA9-B113-9F362B3C0FFF}" destId="{2927CCA9-9D6C-4A67-95B2-8E6BF0A63EE8}" srcOrd="0" destOrd="0" parTransId="{D2E37A8A-2766-44D2-9720-DB6D30C50EBC}" sibTransId="{467BB04A-1B29-4582-B4C5-6C7A02B67EF8}"/>
    <dgm:cxn modelId="{870E2F09-E5C4-45D5-9F7A-673E9435073C}" srcId="{2927CCA9-9D6C-4A67-95B2-8E6BF0A63EE8}" destId="{449BD89F-2555-4451-8DEC-08B9945CE610}" srcOrd="1" destOrd="0" parTransId="{37A71C48-9922-44B3-8D1C-3465153C911D}" sibTransId="{9F3ECCF8-FB0F-4472-AA0A-D7F48A5A67C9}"/>
    <dgm:cxn modelId="{26CAF221-990C-474A-A5C9-7D1116AEC663}" type="presOf" srcId="{0DFFBFDF-5A05-4E98-B359-803286C871D5}" destId="{BDE33247-067B-4AFF-BFA9-1D9E5B273A0B}" srcOrd="0" destOrd="0" presId="urn:microsoft.com/office/officeart/2005/8/layout/vList5"/>
    <dgm:cxn modelId="{178C8850-5262-488F-B5B9-B019118A45AC}" srcId="{2927CCA9-9D6C-4A67-95B2-8E6BF0A63EE8}" destId="{06D8CDF5-806E-44FA-892E-584F4A37EFEB}" srcOrd="0" destOrd="0" parTransId="{8C011041-6090-4FC8-A000-F9053E660B30}" sibTransId="{A773440A-184F-4559-91D2-8DB4387D4952}"/>
    <dgm:cxn modelId="{11B0FE54-6A91-495D-98A6-59915EA76CCD}" type="presOf" srcId="{02043054-ADC7-46DF-BEB6-D0BCF164C287}" destId="{359A0FF7-1824-4EDC-A7BC-CA846F54F79D}" srcOrd="0" destOrd="1" presId="urn:microsoft.com/office/officeart/2005/8/layout/vList5"/>
    <dgm:cxn modelId="{76B7A224-590B-4E55-9513-45E9BBD86A83}" srcId="{0DFFBFDF-5A05-4E98-B359-803286C871D5}" destId="{02043054-ADC7-46DF-BEB6-D0BCF164C287}" srcOrd="1" destOrd="0" parTransId="{BE7A3830-7C34-4013-9573-FE0BDE044578}" sibTransId="{1FDE048F-71DD-48EC-828E-4986E29B2D50}"/>
    <dgm:cxn modelId="{C939E864-1257-4C65-ADA2-12072623A9BE}" type="presOf" srcId="{CCBA8E39-67DE-4DF8-9F82-68E07F1C3E3F}" destId="{359A0FF7-1824-4EDC-A7BC-CA846F54F79D}" srcOrd="0" destOrd="0" presId="urn:microsoft.com/office/officeart/2005/8/layout/vList5"/>
    <dgm:cxn modelId="{6547072A-54D4-48CC-A632-F56D23A0B1D3}" type="presOf" srcId="{8DAA9363-767C-4AA9-B113-9F362B3C0FFF}" destId="{E94D2555-4DCB-47AF-A48D-B9EFEA05A343}" srcOrd="0" destOrd="0" presId="urn:microsoft.com/office/officeart/2005/8/layout/vList5"/>
    <dgm:cxn modelId="{F27552C0-C045-4E55-8FFA-0D2E93621335}" type="presOf" srcId="{2927CCA9-9D6C-4A67-95B2-8E6BF0A63EE8}" destId="{CF43B729-0440-4C13-AB5E-1B1F64F755C6}" srcOrd="0" destOrd="0" presId="urn:microsoft.com/office/officeart/2005/8/layout/vList5"/>
    <dgm:cxn modelId="{9C672D2E-A26D-4E11-91AD-2915FE8793EB}" srcId="{0DFFBFDF-5A05-4E98-B359-803286C871D5}" destId="{CCBA8E39-67DE-4DF8-9F82-68E07F1C3E3F}" srcOrd="0" destOrd="0" parTransId="{6E79CBE9-B9C1-4B5C-BC25-2B9C159C8DF1}" sibTransId="{13F39F28-73FD-4030-B259-A8ACE2377700}"/>
    <dgm:cxn modelId="{F4441012-28FC-4934-8935-B480D62D887B}" srcId="{8DAA9363-767C-4AA9-B113-9F362B3C0FFF}" destId="{0DFFBFDF-5A05-4E98-B359-803286C871D5}" srcOrd="1" destOrd="0" parTransId="{1D7E68DA-A979-4DF4-A50C-877C589F77B3}" sibTransId="{15EE9C4E-DF57-41CA-901D-9FF797A7C62F}"/>
    <dgm:cxn modelId="{7BFC41B8-54B4-4AC1-B7C8-9F03172D97A9}" type="presOf" srcId="{449BD89F-2555-4451-8DEC-08B9945CE610}" destId="{5457E568-AF89-4961-B4E7-B07467681007}" srcOrd="0" destOrd="1" presId="urn:microsoft.com/office/officeart/2005/8/layout/vList5"/>
    <dgm:cxn modelId="{49786F41-2371-4AC0-84D3-103F5638535A}" type="presParOf" srcId="{E94D2555-4DCB-47AF-A48D-B9EFEA05A343}" destId="{3DBB5341-3A2C-4EB7-8198-EE2AA364D25E}" srcOrd="0" destOrd="0" presId="urn:microsoft.com/office/officeart/2005/8/layout/vList5"/>
    <dgm:cxn modelId="{167AC91E-262B-468B-A7B4-7424DAED48B2}" type="presParOf" srcId="{3DBB5341-3A2C-4EB7-8198-EE2AA364D25E}" destId="{CF43B729-0440-4C13-AB5E-1B1F64F755C6}" srcOrd="0" destOrd="0" presId="urn:microsoft.com/office/officeart/2005/8/layout/vList5"/>
    <dgm:cxn modelId="{CBA1354A-6AFC-49C2-8974-44A0E3AF3D37}" type="presParOf" srcId="{3DBB5341-3A2C-4EB7-8198-EE2AA364D25E}" destId="{5457E568-AF89-4961-B4E7-B07467681007}" srcOrd="1" destOrd="0" presId="urn:microsoft.com/office/officeart/2005/8/layout/vList5"/>
    <dgm:cxn modelId="{C91A3733-E169-471A-8622-5F9CBF9CFC34}" type="presParOf" srcId="{E94D2555-4DCB-47AF-A48D-B9EFEA05A343}" destId="{7496D183-7805-4590-8D03-26A0B4921667}" srcOrd="1" destOrd="0" presId="urn:microsoft.com/office/officeart/2005/8/layout/vList5"/>
    <dgm:cxn modelId="{1A2F0979-70E9-43B6-8229-E944E6DFF565}" type="presParOf" srcId="{E94D2555-4DCB-47AF-A48D-B9EFEA05A343}" destId="{A8C55B62-6EDB-4A48-8825-E47ACE95557D}" srcOrd="2" destOrd="0" presId="urn:microsoft.com/office/officeart/2005/8/layout/vList5"/>
    <dgm:cxn modelId="{00B62BF5-47B4-4C40-89DD-BE363D4F0796}" type="presParOf" srcId="{A8C55B62-6EDB-4A48-8825-E47ACE95557D}" destId="{BDE33247-067B-4AFF-BFA9-1D9E5B273A0B}" srcOrd="0" destOrd="0" presId="urn:microsoft.com/office/officeart/2005/8/layout/vList5"/>
    <dgm:cxn modelId="{AE59B79A-D0A4-47BB-BE30-284AD9E88851}" type="presParOf" srcId="{A8C55B62-6EDB-4A48-8825-E47ACE95557D}" destId="{359A0FF7-1824-4EDC-A7BC-CA846F54F79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DFC07F-C0D3-443A-9903-5B7D9DDBA674}">
      <dsp:nvSpPr>
        <dsp:cNvPr id="0" name=""/>
        <dsp:cNvSpPr/>
      </dsp:nvSpPr>
      <dsp:spPr>
        <a:xfrm rot="16200000">
          <a:off x="972232" y="-861281"/>
          <a:ext cx="2406997" cy="4258776"/>
        </a:xfrm>
        <a:prstGeom prst="round1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>
              <a:solidFill>
                <a:schemeClr val="tx1"/>
              </a:solidFill>
            </a:rPr>
            <a:t>vor</a:t>
          </a:r>
          <a:r>
            <a:rPr lang="cs-CZ" sz="3200" kern="1200" dirty="0" err="1" smtClean="0"/>
            <a:t>haben</a:t>
          </a:r>
          <a:endParaRPr lang="cs-CZ" sz="3200" kern="1200" dirty="0"/>
        </a:p>
      </dsp:txBody>
      <dsp:txXfrm rot="5400000">
        <a:off x="46343" y="64608"/>
        <a:ext cx="4258776" cy="1805248"/>
      </dsp:txXfrm>
    </dsp:sp>
    <dsp:sp modelId="{6E0A87BB-86CE-46B9-A170-D2D8924FCE42}">
      <dsp:nvSpPr>
        <dsp:cNvPr id="0" name=""/>
        <dsp:cNvSpPr/>
      </dsp:nvSpPr>
      <dsp:spPr>
        <a:xfrm>
          <a:off x="4150794" y="38131"/>
          <a:ext cx="4114800" cy="2258727"/>
        </a:xfrm>
        <a:prstGeom prst="round1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/>
            <a:t>mit</a:t>
          </a:r>
          <a:r>
            <a:rPr lang="cs-CZ" sz="3200" kern="1200" dirty="0" err="1" smtClean="0"/>
            <a:t>kommen</a:t>
          </a:r>
          <a:endParaRPr lang="cs-CZ" sz="3200" kern="1200" dirty="0"/>
        </a:p>
      </dsp:txBody>
      <dsp:txXfrm>
        <a:off x="4150794" y="38131"/>
        <a:ext cx="4114800" cy="1694045"/>
      </dsp:txXfrm>
    </dsp:sp>
    <dsp:sp modelId="{C8C7657D-5048-417C-B2B1-58B5D2A9048C}">
      <dsp:nvSpPr>
        <dsp:cNvPr id="0" name=""/>
        <dsp:cNvSpPr/>
      </dsp:nvSpPr>
      <dsp:spPr>
        <a:xfrm rot="10800000">
          <a:off x="35994" y="2298985"/>
          <a:ext cx="4114800" cy="2262981"/>
        </a:xfrm>
        <a:prstGeom prst="round1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 dirty="0" smtClean="0"/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/>
            <a:t>auf</a:t>
          </a:r>
          <a:r>
            <a:rPr lang="cs-CZ" sz="3200" b="0" kern="1200" dirty="0" err="1" smtClean="0"/>
            <a:t>räumen</a:t>
          </a:r>
          <a:endParaRPr lang="cs-CZ" sz="3200" b="0" kern="1200" dirty="0" smtClean="0"/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err="1" smtClean="0"/>
            <a:t>an</a:t>
          </a:r>
          <a:r>
            <a:rPr lang="cs-CZ" sz="3200" kern="1200" dirty="0" err="1" smtClean="0"/>
            <a:t>rufen</a:t>
          </a:r>
          <a:endParaRPr lang="cs-CZ" sz="3200" kern="1200" dirty="0" smtClean="0"/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 rot="10800000">
        <a:off x="35994" y="2864730"/>
        <a:ext cx="4114800" cy="1697236"/>
      </dsp:txXfrm>
    </dsp:sp>
    <dsp:sp modelId="{004E8C51-ABE6-4501-885D-38A6DC372EDF}">
      <dsp:nvSpPr>
        <dsp:cNvPr id="0" name=""/>
        <dsp:cNvSpPr/>
      </dsp:nvSpPr>
      <dsp:spPr>
        <a:xfrm rot="5400000">
          <a:off x="5076703" y="1373076"/>
          <a:ext cx="2262981" cy="4114800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err="1" smtClean="0"/>
            <a:t>ein</a:t>
          </a:r>
          <a:r>
            <a:rPr lang="cs-CZ" sz="2800" kern="1200" dirty="0" err="1" smtClean="0"/>
            <a:t>laden</a:t>
          </a:r>
          <a:endParaRPr lang="cs-CZ" sz="2800" kern="1200" dirty="0" smtClean="0"/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err="1" smtClean="0"/>
            <a:t>ein</a:t>
          </a:r>
          <a:r>
            <a:rPr lang="cs-CZ" sz="2800" kern="1200" dirty="0" err="1" smtClean="0"/>
            <a:t>kaufen</a:t>
          </a:r>
          <a:endParaRPr lang="cs-CZ" sz="2800" kern="1200" dirty="0"/>
        </a:p>
      </dsp:txBody>
      <dsp:txXfrm rot="-5400000">
        <a:off x="4150794" y="2864730"/>
        <a:ext cx="4114800" cy="1697236"/>
      </dsp:txXfrm>
    </dsp:sp>
    <dsp:sp modelId="{D9708D3C-A6AE-4039-9487-DFFF19803519}">
      <dsp:nvSpPr>
        <dsp:cNvPr id="0" name=""/>
        <dsp:cNvSpPr/>
      </dsp:nvSpPr>
      <dsp:spPr>
        <a:xfrm>
          <a:off x="2880359" y="1697236"/>
          <a:ext cx="2468880" cy="1131490"/>
        </a:xfrm>
        <a:prstGeom prst="roundRect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tint val="4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vor, </a:t>
          </a:r>
          <a:r>
            <a:rPr lang="cs-CZ" sz="2800" b="1" kern="1200" dirty="0" err="1" smtClean="0"/>
            <a:t>mit</a:t>
          </a:r>
          <a:r>
            <a:rPr lang="cs-CZ" sz="2800" b="1" kern="1200" dirty="0" smtClean="0"/>
            <a:t>-, </a:t>
          </a:r>
          <a:r>
            <a:rPr lang="cs-CZ" sz="2800" b="1" kern="1200" dirty="0" err="1" smtClean="0"/>
            <a:t>auf</a:t>
          </a:r>
          <a:r>
            <a:rPr lang="cs-CZ" sz="2800" b="1" kern="1200" dirty="0" smtClean="0"/>
            <a:t>-, </a:t>
          </a:r>
          <a:r>
            <a:rPr lang="cs-CZ" sz="2800" b="1" kern="1200" dirty="0" err="1" smtClean="0"/>
            <a:t>an</a:t>
          </a:r>
          <a:r>
            <a:rPr lang="cs-CZ" sz="2800" b="1" kern="1200" dirty="0" smtClean="0"/>
            <a:t>-, </a:t>
          </a:r>
          <a:r>
            <a:rPr lang="cs-CZ" sz="2800" b="1" kern="1200" dirty="0" err="1" smtClean="0"/>
            <a:t>ein</a:t>
          </a:r>
          <a:r>
            <a:rPr lang="cs-CZ" sz="2800" b="1" kern="1200" dirty="0" smtClean="0"/>
            <a:t>-,</a:t>
          </a:r>
          <a:endParaRPr lang="cs-CZ" sz="2800" b="1" kern="1200" dirty="0"/>
        </a:p>
      </dsp:txBody>
      <dsp:txXfrm>
        <a:off x="2935594" y="1752471"/>
        <a:ext cx="2358410" cy="10210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3E07A9-3770-46A3-899A-3B51F13096B0}">
      <dsp:nvSpPr>
        <dsp:cNvPr id="0" name=""/>
        <dsp:cNvSpPr/>
      </dsp:nvSpPr>
      <dsp:spPr>
        <a:xfrm rot="5400000">
          <a:off x="-329340" y="1342699"/>
          <a:ext cx="1459211" cy="1762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05F640-161F-4C80-90A6-484DD0CB0827}">
      <dsp:nvSpPr>
        <dsp:cNvPr id="0" name=""/>
        <dsp:cNvSpPr/>
      </dsp:nvSpPr>
      <dsp:spPr>
        <a:xfrm>
          <a:off x="3609" y="407395"/>
          <a:ext cx="1958716" cy="11752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err="1" smtClean="0"/>
            <a:t>auf</a:t>
          </a:r>
          <a:endParaRPr lang="cs-CZ" sz="3400" b="1" kern="1200" dirty="0"/>
        </a:p>
      </dsp:txBody>
      <dsp:txXfrm>
        <a:off x="38030" y="441816"/>
        <a:ext cx="1889874" cy="1106387"/>
      </dsp:txXfrm>
    </dsp:sp>
    <dsp:sp modelId="{4793FC70-C96F-4171-839A-EB9503ACFEF9}">
      <dsp:nvSpPr>
        <dsp:cNvPr id="0" name=""/>
        <dsp:cNvSpPr/>
      </dsp:nvSpPr>
      <dsp:spPr>
        <a:xfrm rot="5400000">
          <a:off x="-329340" y="2811736"/>
          <a:ext cx="1459211" cy="17628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2DC0E0-FB9D-4278-9774-794A401E53E3}">
      <dsp:nvSpPr>
        <dsp:cNvPr id="0" name=""/>
        <dsp:cNvSpPr/>
      </dsp:nvSpPr>
      <dsp:spPr>
        <a:xfrm>
          <a:off x="3609" y="1876433"/>
          <a:ext cx="1958716" cy="11752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err="1" smtClean="0"/>
            <a:t>an</a:t>
          </a:r>
          <a:endParaRPr lang="cs-CZ" sz="3400" b="1" kern="1200" dirty="0"/>
        </a:p>
      </dsp:txBody>
      <dsp:txXfrm>
        <a:off x="38030" y="1910854"/>
        <a:ext cx="1889874" cy="1106387"/>
      </dsp:txXfrm>
    </dsp:sp>
    <dsp:sp modelId="{D331D9B0-0618-4F3B-B9F1-1D8EE35C4695}">
      <dsp:nvSpPr>
        <dsp:cNvPr id="0" name=""/>
        <dsp:cNvSpPr/>
      </dsp:nvSpPr>
      <dsp:spPr>
        <a:xfrm>
          <a:off x="405178" y="3546255"/>
          <a:ext cx="2595266" cy="17628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127717-E119-4CD1-A543-99907CAFF90F}">
      <dsp:nvSpPr>
        <dsp:cNvPr id="0" name=""/>
        <dsp:cNvSpPr/>
      </dsp:nvSpPr>
      <dsp:spPr>
        <a:xfrm>
          <a:off x="3609" y="3345470"/>
          <a:ext cx="1958716" cy="117522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/>
            <a:t>in</a:t>
          </a:r>
          <a:endParaRPr lang="cs-CZ" sz="3400" b="1" kern="1200" dirty="0"/>
        </a:p>
      </dsp:txBody>
      <dsp:txXfrm>
        <a:off x="38030" y="3379891"/>
        <a:ext cx="1889874" cy="1106387"/>
      </dsp:txXfrm>
    </dsp:sp>
    <dsp:sp modelId="{DA0F9C5C-EB83-45A1-A3CD-4EF01D0520AD}">
      <dsp:nvSpPr>
        <dsp:cNvPr id="0" name=""/>
        <dsp:cNvSpPr/>
      </dsp:nvSpPr>
      <dsp:spPr>
        <a:xfrm rot="16200000">
          <a:off x="2275752" y="2811736"/>
          <a:ext cx="1459211" cy="1762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F6EF22-846D-449B-8EDE-027D8F39993F}">
      <dsp:nvSpPr>
        <dsp:cNvPr id="0" name=""/>
        <dsp:cNvSpPr/>
      </dsp:nvSpPr>
      <dsp:spPr>
        <a:xfrm>
          <a:off x="2608701" y="3345470"/>
          <a:ext cx="1958716" cy="11752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err="1" smtClean="0"/>
            <a:t>hinter</a:t>
          </a:r>
          <a:endParaRPr lang="cs-CZ" sz="3400" b="1" kern="1200" dirty="0"/>
        </a:p>
      </dsp:txBody>
      <dsp:txXfrm>
        <a:off x="2643122" y="3379891"/>
        <a:ext cx="1889874" cy="1106387"/>
      </dsp:txXfrm>
    </dsp:sp>
    <dsp:sp modelId="{83358894-477E-4AC2-8FE8-5CDC771BF2F7}">
      <dsp:nvSpPr>
        <dsp:cNvPr id="0" name=""/>
        <dsp:cNvSpPr/>
      </dsp:nvSpPr>
      <dsp:spPr>
        <a:xfrm rot="16200000">
          <a:off x="2275752" y="1342699"/>
          <a:ext cx="1459211" cy="17628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BEFA33-C5D1-4083-B58E-27976F6D4700}">
      <dsp:nvSpPr>
        <dsp:cNvPr id="0" name=""/>
        <dsp:cNvSpPr/>
      </dsp:nvSpPr>
      <dsp:spPr>
        <a:xfrm>
          <a:off x="2608701" y="1876433"/>
          <a:ext cx="1958716" cy="117522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err="1" smtClean="0"/>
            <a:t>über</a:t>
          </a:r>
          <a:endParaRPr lang="cs-CZ" sz="3400" b="1" kern="1200" dirty="0"/>
        </a:p>
      </dsp:txBody>
      <dsp:txXfrm>
        <a:off x="2643122" y="1910854"/>
        <a:ext cx="1889874" cy="1106387"/>
      </dsp:txXfrm>
    </dsp:sp>
    <dsp:sp modelId="{B7183233-3166-439E-BF06-9C8430D31A2F}">
      <dsp:nvSpPr>
        <dsp:cNvPr id="0" name=""/>
        <dsp:cNvSpPr/>
      </dsp:nvSpPr>
      <dsp:spPr>
        <a:xfrm>
          <a:off x="3010271" y="608180"/>
          <a:ext cx="2595266" cy="1762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55822A-5B7B-44E9-BB0E-5A78641C70F5}">
      <dsp:nvSpPr>
        <dsp:cNvPr id="0" name=""/>
        <dsp:cNvSpPr/>
      </dsp:nvSpPr>
      <dsp:spPr>
        <a:xfrm>
          <a:off x="2608701" y="407395"/>
          <a:ext cx="1958716" cy="11752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err="1" smtClean="0"/>
            <a:t>unter</a:t>
          </a:r>
          <a:endParaRPr lang="cs-CZ" sz="3400" b="1" kern="1200" dirty="0"/>
        </a:p>
      </dsp:txBody>
      <dsp:txXfrm>
        <a:off x="2643122" y="441816"/>
        <a:ext cx="1889874" cy="1106387"/>
      </dsp:txXfrm>
    </dsp:sp>
    <dsp:sp modelId="{239F88AB-B58E-4EED-B20E-82D9E767B9E6}">
      <dsp:nvSpPr>
        <dsp:cNvPr id="0" name=""/>
        <dsp:cNvSpPr/>
      </dsp:nvSpPr>
      <dsp:spPr>
        <a:xfrm rot="5400000">
          <a:off x="4880845" y="1342699"/>
          <a:ext cx="1459211" cy="17628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DB5B5C-B2C7-4B67-AAAB-E1FA74BB63A2}">
      <dsp:nvSpPr>
        <dsp:cNvPr id="0" name=""/>
        <dsp:cNvSpPr/>
      </dsp:nvSpPr>
      <dsp:spPr>
        <a:xfrm>
          <a:off x="5213794" y="407395"/>
          <a:ext cx="1958716" cy="11752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err="1" smtClean="0"/>
            <a:t>neben</a:t>
          </a:r>
          <a:endParaRPr lang="cs-CZ" sz="3400" b="1" kern="1200" dirty="0"/>
        </a:p>
      </dsp:txBody>
      <dsp:txXfrm>
        <a:off x="5248215" y="441816"/>
        <a:ext cx="1889874" cy="1106387"/>
      </dsp:txXfrm>
    </dsp:sp>
    <dsp:sp modelId="{2C98227F-49A5-40D1-907E-CAFEC9E6C482}">
      <dsp:nvSpPr>
        <dsp:cNvPr id="0" name=""/>
        <dsp:cNvSpPr/>
      </dsp:nvSpPr>
      <dsp:spPr>
        <a:xfrm rot="5400000">
          <a:off x="4880845" y="2811736"/>
          <a:ext cx="1459211" cy="17628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8A546C-D7D2-4FBE-A37D-C3266C5C9FD6}">
      <dsp:nvSpPr>
        <dsp:cNvPr id="0" name=""/>
        <dsp:cNvSpPr/>
      </dsp:nvSpPr>
      <dsp:spPr>
        <a:xfrm>
          <a:off x="5213794" y="1876433"/>
          <a:ext cx="1958716" cy="117522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err="1" smtClean="0"/>
            <a:t>zwischen</a:t>
          </a:r>
          <a:endParaRPr lang="cs-CZ" sz="3400" b="1" kern="1200" dirty="0"/>
        </a:p>
      </dsp:txBody>
      <dsp:txXfrm>
        <a:off x="5248215" y="1910854"/>
        <a:ext cx="1889874" cy="1106387"/>
      </dsp:txXfrm>
    </dsp:sp>
    <dsp:sp modelId="{C9582769-B7DC-4BB7-9AE1-C3D57F5F7077}">
      <dsp:nvSpPr>
        <dsp:cNvPr id="0" name=""/>
        <dsp:cNvSpPr/>
      </dsp:nvSpPr>
      <dsp:spPr>
        <a:xfrm>
          <a:off x="5213794" y="3345470"/>
          <a:ext cx="1958716" cy="11752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/>
            <a:t>vor</a:t>
          </a:r>
          <a:endParaRPr lang="cs-CZ" sz="3400" b="1" kern="1200" dirty="0"/>
        </a:p>
      </dsp:txBody>
      <dsp:txXfrm>
        <a:off x="5248215" y="3379891"/>
        <a:ext cx="1889874" cy="11063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57E568-AF89-4961-B4E7-B07467681007}">
      <dsp:nvSpPr>
        <dsp:cNvPr id="0" name=""/>
        <dsp:cNvSpPr/>
      </dsp:nvSpPr>
      <dsp:spPr>
        <a:xfrm rot="5400000">
          <a:off x="4713034" y="-1529550"/>
          <a:ext cx="1766186" cy="5266944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marL="285750" lvl="1" indent="-285750" algn="l" defTabSz="2044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600" kern="1200" dirty="0" smtClean="0"/>
            <a:t>KDE?</a:t>
          </a:r>
          <a:endParaRPr lang="cs-CZ" sz="4600" kern="1200" dirty="0"/>
        </a:p>
        <a:p>
          <a:pPr marL="285750" lvl="1" indent="-285750" algn="l" defTabSz="2044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600" kern="1200" dirty="0" smtClean="0"/>
            <a:t>3. pád</a:t>
          </a:r>
          <a:endParaRPr lang="cs-CZ" sz="4600" kern="1200" dirty="0"/>
        </a:p>
      </dsp:txBody>
      <dsp:txXfrm rot="-5400000">
        <a:off x="2962655" y="307047"/>
        <a:ext cx="5180726" cy="1593750"/>
      </dsp:txXfrm>
    </dsp:sp>
    <dsp:sp modelId="{CF43B729-0440-4C13-AB5E-1B1F64F755C6}">
      <dsp:nvSpPr>
        <dsp:cNvPr id="0" name=""/>
        <dsp:cNvSpPr/>
      </dsp:nvSpPr>
      <dsp:spPr>
        <a:xfrm>
          <a:off x="0" y="55"/>
          <a:ext cx="2962656" cy="220773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WO?</a:t>
          </a:r>
          <a:endParaRPr lang="cs-CZ" sz="5100" kern="1200" dirty="0"/>
        </a:p>
      </dsp:txBody>
      <dsp:txXfrm>
        <a:off x="107773" y="107828"/>
        <a:ext cx="2747110" cy="1992186"/>
      </dsp:txXfrm>
    </dsp:sp>
    <dsp:sp modelId="{359A0FF7-1824-4EDC-A7BC-CA846F54F79D}">
      <dsp:nvSpPr>
        <dsp:cNvPr id="0" name=""/>
        <dsp:cNvSpPr/>
      </dsp:nvSpPr>
      <dsp:spPr>
        <a:xfrm rot="5400000">
          <a:off x="4713034" y="788569"/>
          <a:ext cx="1766186" cy="5266944"/>
        </a:xfrm>
        <a:prstGeom prst="round2SameRect">
          <a:avLst/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marL="285750" lvl="1" indent="-285750" algn="l" defTabSz="2044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600" kern="1200" dirty="0" smtClean="0"/>
            <a:t>KAM?</a:t>
          </a:r>
          <a:endParaRPr lang="cs-CZ" sz="4600" kern="1200" dirty="0"/>
        </a:p>
        <a:p>
          <a:pPr marL="285750" lvl="1" indent="-285750" algn="l" defTabSz="2044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600" kern="1200" dirty="0" smtClean="0"/>
            <a:t>4. pád</a:t>
          </a:r>
          <a:endParaRPr lang="cs-CZ" sz="4600" kern="1200" dirty="0"/>
        </a:p>
      </dsp:txBody>
      <dsp:txXfrm rot="-5400000">
        <a:off x="2962655" y="2625166"/>
        <a:ext cx="5180726" cy="1593750"/>
      </dsp:txXfrm>
    </dsp:sp>
    <dsp:sp modelId="{BDE33247-067B-4AFF-BFA9-1D9E5B273A0B}">
      <dsp:nvSpPr>
        <dsp:cNvPr id="0" name=""/>
        <dsp:cNvSpPr/>
      </dsp:nvSpPr>
      <dsp:spPr>
        <a:xfrm>
          <a:off x="0" y="2318174"/>
          <a:ext cx="2962656" cy="2207732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WOHIN?</a:t>
          </a:r>
          <a:endParaRPr lang="cs-CZ" sz="5100" kern="1200" dirty="0"/>
        </a:p>
      </dsp:txBody>
      <dsp:txXfrm>
        <a:off x="107773" y="2425947"/>
        <a:ext cx="2747110" cy="19921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FB0ED7-AED3-4CD4-B52E-CA39255966F9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BE55F0-684E-45C0-9B9B-9509887F2A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3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BE55F0-684E-45C0-9B9B-9509887F2AF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1357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AC544-AF82-4DFA-A9B5-BA86455F8F72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3F06-ADC2-4E5B-B01E-12BFEBDA81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696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AC544-AF82-4DFA-A9B5-BA86455F8F72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3F06-ADC2-4E5B-B01E-12BFEBDA81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180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AC544-AF82-4DFA-A9B5-BA86455F8F72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3F06-ADC2-4E5B-B01E-12BFEBDA81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496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AC544-AF82-4DFA-A9B5-BA86455F8F72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3F06-ADC2-4E5B-B01E-12BFEBDA81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409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AC544-AF82-4DFA-A9B5-BA86455F8F72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3F06-ADC2-4E5B-B01E-12BFEBDA81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961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AC544-AF82-4DFA-A9B5-BA86455F8F72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3F06-ADC2-4E5B-B01E-12BFEBDA81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7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AC544-AF82-4DFA-A9B5-BA86455F8F72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3F06-ADC2-4E5B-B01E-12BFEBDA81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904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AC544-AF82-4DFA-A9B5-BA86455F8F72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3F06-ADC2-4E5B-B01E-12BFEBDA81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490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AC544-AF82-4DFA-A9B5-BA86455F8F72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3F06-ADC2-4E5B-B01E-12BFEBDA81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518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AC544-AF82-4DFA-A9B5-BA86455F8F72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3F06-ADC2-4E5B-B01E-12BFEBDA81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206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AC544-AF82-4DFA-A9B5-BA86455F8F72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93F06-ADC2-4E5B-B01E-12BFEBDA81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290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CAC544-AF82-4DFA-A9B5-BA86455F8F72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D93F06-ADC2-4E5B-B01E-12BFEBDA81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81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chubert-verlag.de/aufgaben/uebungen_a1/a1_kap7_hoeren2.htm" TargetMode="External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Max II.</a:t>
            </a:r>
            <a:br>
              <a:rPr lang="cs-CZ" dirty="0" smtClean="0"/>
            </a:br>
            <a:r>
              <a:rPr lang="cs-CZ" dirty="0" err="1" smtClean="0"/>
              <a:t>Lektion</a:t>
            </a:r>
            <a:r>
              <a:rPr lang="cs-CZ" dirty="0" smtClean="0"/>
              <a:t> 2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693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4384" y="357166"/>
            <a:ext cx="885202" cy="1485900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32856"/>
            <a:ext cx="8064895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1394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Vokabeln</a:t>
            </a:r>
            <a:endParaRPr lang="cs-CZ" b="1" dirty="0"/>
          </a:p>
        </p:txBody>
      </p:sp>
      <p:pic>
        <p:nvPicPr>
          <p:cNvPr id="1026" name="Picture 2" descr="C:\Users\Maruška\AppData\Local\Microsoft\Windows\Temporary Internet Files\Content.IE5\50FB5H8Z\MC90035529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1641348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3645024"/>
            <a:ext cx="2271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Bibliothek</a:t>
            </a:r>
            <a:endParaRPr lang="cs-CZ" sz="2400" b="1" dirty="0"/>
          </a:p>
        </p:txBody>
      </p:sp>
      <p:pic>
        <p:nvPicPr>
          <p:cNvPr id="1027" name="Picture 3" descr="C:\Users\Maruška\AppData\Local\Microsoft\Windows\Temporary Internet Files\Content.IE5\ZGF6VZ32\MC9004418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522512"/>
            <a:ext cx="1612900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73286" y="3321719"/>
            <a:ext cx="1612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Treppe</a:t>
            </a:r>
            <a:endParaRPr lang="cs-CZ" sz="2400" b="1" dirty="0"/>
          </a:p>
        </p:txBody>
      </p:sp>
      <p:pic>
        <p:nvPicPr>
          <p:cNvPr id="1028" name="Picture 4" descr="C:\Users\Maruška\AppData\Local\Microsoft\Windows\Temporary Internet Files\Content.IE5\ZGF6VZ32\MC9002394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574" y="4511941"/>
            <a:ext cx="1775765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68111" y="4509120"/>
            <a:ext cx="15985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der </a:t>
            </a:r>
            <a:r>
              <a:rPr lang="cs-CZ" sz="2400" b="1" dirty="0" err="1" smtClean="0"/>
              <a:t>Sessel</a:t>
            </a:r>
            <a:endParaRPr lang="cs-CZ" sz="2400" b="1" dirty="0"/>
          </a:p>
        </p:txBody>
      </p:sp>
      <p:pic>
        <p:nvPicPr>
          <p:cNvPr id="1029" name="Picture 5" descr="C:\Users\Maruška\AppData\Local\Microsoft\Windows\Temporary Internet Files\Content.IE5\NSLWGLOG\MC9004160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03462"/>
            <a:ext cx="185420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28333" y="335570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Spuren</a:t>
            </a:r>
            <a:endParaRPr lang="cs-CZ" sz="2400" b="1" dirty="0"/>
          </a:p>
        </p:txBody>
      </p:sp>
      <p:pic>
        <p:nvPicPr>
          <p:cNvPr id="1030" name="Picture 6" descr="C:\Users\Maruška\AppData\Local\Microsoft\Windows\Temporary Internet Files\Content.IE5\NSLWGLOG\MC9002159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971934"/>
            <a:ext cx="2573784" cy="135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900541" y="4511941"/>
            <a:ext cx="19734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der </a:t>
            </a:r>
            <a:r>
              <a:rPr lang="cs-CZ" sz="2400" b="1" dirty="0" err="1" smtClean="0"/>
              <a:t>Teppich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00541" y="1522512"/>
            <a:ext cx="17039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Sonne</a:t>
            </a:r>
            <a:endParaRPr lang="cs-CZ" sz="2400" b="1" dirty="0"/>
          </a:p>
        </p:txBody>
      </p:sp>
      <p:pic>
        <p:nvPicPr>
          <p:cNvPr id="1031" name="Picture 7" descr="C:\Users\Maruška\AppData\Local\Microsoft\Windows\Temporary Internet Files\Content.IE5\2KO4ITBM\MC900440405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086" y="1960085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uška\AppData\Local\Microsoft\Windows\Temporary Internet Files\Content.IE5\ZGF6VZ32\MC90023359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2604" y="3893599"/>
            <a:ext cx="2086824" cy="1533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568390" y="5877272"/>
            <a:ext cx="22952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Turnhalle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7362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Slovesa s odlučitelnou předponou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957666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8404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Konjugation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0970657"/>
              </p:ext>
            </p:extLst>
          </p:nvPr>
        </p:nvGraphicFramePr>
        <p:xfrm>
          <a:off x="683568" y="1556792"/>
          <a:ext cx="7848868" cy="4904311"/>
        </p:xfrm>
        <a:graphic>
          <a:graphicData uri="http://schemas.openxmlformats.org/drawingml/2006/table">
            <a:tbl>
              <a:tblPr/>
              <a:tblGrid>
                <a:gridCol w="1306603"/>
                <a:gridCol w="1093076"/>
                <a:gridCol w="1529380"/>
                <a:gridCol w="1306603"/>
                <a:gridCol w="1306603"/>
                <a:gridCol w="1306603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180340" algn="l"/>
                        </a:tabLs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vor </a:t>
                      </a:r>
                      <a:r>
                        <a:rPr lang="cs-CZ" sz="2000" b="1" dirty="0" err="1">
                          <a:effectLst/>
                          <a:latin typeface="Times New Roman"/>
                          <a:ea typeface="Times New Roman"/>
                        </a:rPr>
                        <a:t>haben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mitkommen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einladen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707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180340" algn="l"/>
                        </a:tabLs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ich habe vor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 dirty="0" err="1">
                          <a:effectLst/>
                          <a:latin typeface="Times New Roman"/>
                          <a:ea typeface="Times New Roman"/>
                        </a:rPr>
                        <a:t>ich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="1" dirty="0" err="1">
                          <a:effectLst/>
                          <a:latin typeface="Times New Roman"/>
                          <a:ea typeface="Times New Roman"/>
                        </a:rPr>
                        <a:t>komme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="1" dirty="0" err="1">
                          <a:effectLst/>
                          <a:latin typeface="Times New Roman"/>
                          <a:ea typeface="Times New Roman"/>
                        </a:rPr>
                        <a:t>mit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ich lade ein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707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180340" algn="l"/>
                        </a:tabLs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du hast vor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habe vor!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du kommst mit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komm mit!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du l</a:t>
                      </a:r>
                      <a:r>
                        <a:rPr lang="cs-CZ" sz="2000" b="1">
                          <a:effectLst/>
                          <a:highlight>
                            <a:srgbClr val="FF0000"/>
                          </a:highlight>
                          <a:latin typeface="Times New Roman"/>
                          <a:ea typeface="Times New Roman"/>
                        </a:rPr>
                        <a:t>ä</a:t>
                      </a: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dst ein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 lade ein!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707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180340" algn="l"/>
                        </a:tabLs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er, sie, es hat vor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er, sie, es kommt mit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er, sie, es l</a:t>
                      </a:r>
                      <a:r>
                        <a:rPr lang="cs-CZ" sz="2000" b="1">
                          <a:effectLst/>
                          <a:highlight>
                            <a:srgbClr val="FF0000"/>
                          </a:highlight>
                          <a:latin typeface="Times New Roman"/>
                          <a:ea typeface="Times New Roman"/>
                        </a:rPr>
                        <a:t>ä</a:t>
                      </a: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dt ein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707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180340" algn="l"/>
                        </a:tabLs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wir haben vor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haben wir vor!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wir kommen mit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kommen wir mit!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wir laden ein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laden wir ein!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707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180340" algn="l"/>
                        </a:tabLs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ihr habt vor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habt vor!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ihr kommt mit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kommt mit!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ihr ladet ein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ladet ein!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707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180340" algn="l"/>
                        </a:tabLs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sie haben vor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sie kommen mit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sie laden ein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707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180340" algn="l"/>
                        </a:tabLs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Sie haben vor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haben Sie vor!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 dirty="0" err="1">
                          <a:effectLst/>
                          <a:latin typeface="Times New Roman"/>
                          <a:ea typeface="Times New Roman"/>
                        </a:rPr>
                        <a:t>Sie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="1" dirty="0" err="1">
                          <a:effectLst/>
                          <a:latin typeface="Times New Roman"/>
                          <a:ea typeface="Times New Roman"/>
                        </a:rPr>
                        <a:t>kommen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="1" dirty="0" err="1">
                          <a:effectLst/>
                          <a:latin typeface="Times New Roman"/>
                          <a:ea typeface="Times New Roman"/>
                        </a:rPr>
                        <a:t>mit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kommen Sie mit!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Times New Roman"/>
                          <a:ea typeface="Times New Roman"/>
                        </a:rPr>
                        <a:t>Sie laden ein</a:t>
                      </a:r>
                      <a:endParaRPr lang="cs-CZ" sz="2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 dirty="0" err="1">
                          <a:effectLst/>
                          <a:latin typeface="Times New Roman"/>
                          <a:ea typeface="Times New Roman"/>
                        </a:rPr>
                        <a:t>laden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="1" dirty="0" err="1">
                          <a:effectLst/>
                          <a:latin typeface="Times New Roman"/>
                          <a:ea typeface="Times New Roman"/>
                        </a:rPr>
                        <a:t>Sie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="1" dirty="0" err="1">
                          <a:effectLst/>
                          <a:latin typeface="Times New Roman"/>
                          <a:ea typeface="Times New Roman"/>
                        </a:rPr>
                        <a:t>ein</a:t>
                      </a:r>
                      <a:r>
                        <a:rPr lang="cs-CZ" sz="2000" b="1" dirty="0">
                          <a:effectLst/>
                          <a:latin typeface="Times New Roman"/>
                          <a:ea typeface="Times New Roman"/>
                        </a:rPr>
                        <a:t>!</a:t>
                      </a:r>
                      <a:endParaRPr lang="cs-CZ" sz="2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149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686800" cy="4525963"/>
          </a:xfrm>
        </p:spPr>
        <p:txBody>
          <a:bodyPr/>
          <a:lstStyle/>
          <a:p>
            <a:pPr>
              <a:spcAft>
                <a:spcPts val="0"/>
              </a:spcAf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b="1" dirty="0" smtClean="0">
                <a:effectLst/>
                <a:highlight>
                  <a:srgbClr val="00FFFF"/>
                </a:highlight>
                <a:latin typeface="Times New Roman"/>
                <a:ea typeface="Times New Roman"/>
              </a:rPr>
              <a:t>Větný rámec</a:t>
            </a:r>
            <a:endParaRPr lang="cs-CZ" sz="2000" dirty="0" smtClean="0">
              <a:effectLst/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endParaRPr lang="cs-CZ" sz="2000" dirty="0"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cs-CZ" b="1" dirty="0" err="1" smtClean="0">
                <a:effectLst/>
                <a:latin typeface="Times New Roman"/>
                <a:ea typeface="Times New Roman"/>
              </a:rPr>
              <a:t>Ich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b="1" dirty="0" err="1" smtClean="0">
                <a:effectLst/>
                <a:highlight>
                  <a:srgbClr val="00FFFF"/>
                </a:highlight>
                <a:latin typeface="Times New Roman"/>
                <a:ea typeface="Times New Roman"/>
              </a:rPr>
              <a:t>komme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b="1" dirty="0" err="1" smtClean="0">
                <a:effectLst/>
                <a:latin typeface="Times New Roman"/>
                <a:ea typeface="Times New Roman"/>
              </a:rPr>
              <a:t>morgen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 in </a:t>
            </a:r>
            <a:r>
              <a:rPr lang="cs-CZ" b="1" dirty="0" err="1" smtClean="0">
                <a:effectLst/>
                <a:latin typeface="Times New Roman"/>
                <a:ea typeface="Times New Roman"/>
              </a:rPr>
              <a:t>die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b="1" dirty="0" err="1" smtClean="0">
                <a:effectLst/>
                <a:latin typeface="Times New Roman"/>
                <a:ea typeface="Times New Roman"/>
              </a:rPr>
              <a:t>Schule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b="1" dirty="0" err="1" smtClean="0">
                <a:effectLst/>
                <a:latin typeface="Times New Roman"/>
                <a:ea typeface="Times New Roman"/>
              </a:rPr>
              <a:t>mit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b="1" dirty="0" err="1" smtClean="0">
                <a:effectLst/>
                <a:latin typeface="Times New Roman"/>
                <a:ea typeface="Times New Roman"/>
              </a:rPr>
              <a:t>meinem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b="1" dirty="0" err="1" smtClean="0">
                <a:effectLst/>
                <a:latin typeface="Times New Roman"/>
                <a:ea typeface="Times New Roman"/>
              </a:rPr>
              <a:t>neuen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b="1" dirty="0" err="1" smtClean="0">
                <a:effectLst/>
                <a:latin typeface="Times New Roman"/>
                <a:ea typeface="Times New Roman"/>
              </a:rPr>
              <a:t>Freund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b="1" dirty="0" err="1" smtClean="0">
                <a:effectLst/>
                <a:highlight>
                  <a:srgbClr val="00FFFF"/>
                </a:highlight>
                <a:latin typeface="Times New Roman"/>
                <a:ea typeface="Times New Roman"/>
              </a:rPr>
              <a:t>mit</a:t>
            </a:r>
            <a:r>
              <a:rPr lang="cs-CZ" b="1" dirty="0" smtClean="0">
                <a:effectLst/>
                <a:highlight>
                  <a:srgbClr val="00FFFF"/>
                </a:highlight>
                <a:latin typeface="Times New Roman"/>
                <a:ea typeface="Times New Roman"/>
              </a:rPr>
              <a:t>.</a:t>
            </a:r>
            <a:endParaRPr lang="cs-CZ" sz="2000" dirty="0" smtClean="0">
              <a:effectLst/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endParaRPr lang="cs-CZ" b="1" dirty="0">
              <a:highlight>
                <a:srgbClr val="00FFFF"/>
              </a:highlight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cs-CZ" b="1" dirty="0" err="1" smtClean="0">
                <a:effectLst/>
                <a:highlight>
                  <a:srgbClr val="00FFFF"/>
                </a:highlight>
                <a:latin typeface="Times New Roman"/>
                <a:ea typeface="Times New Roman"/>
              </a:rPr>
              <a:t>Räumst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b="1" dirty="0" err="1" smtClean="0">
                <a:effectLst/>
                <a:latin typeface="Times New Roman"/>
                <a:ea typeface="Times New Roman"/>
              </a:rPr>
              <a:t>du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b="1" dirty="0" err="1" smtClean="0">
                <a:effectLst/>
                <a:latin typeface="Times New Roman"/>
                <a:ea typeface="Times New Roman"/>
              </a:rPr>
              <a:t>endlich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b="1" dirty="0" err="1" smtClean="0">
                <a:effectLst/>
                <a:latin typeface="Times New Roman"/>
                <a:ea typeface="Times New Roman"/>
              </a:rPr>
              <a:t>dein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b="1" dirty="0" err="1" smtClean="0">
                <a:effectLst/>
                <a:latin typeface="Times New Roman"/>
                <a:ea typeface="Times New Roman"/>
              </a:rPr>
              <a:t>Zimmer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b="1" dirty="0" err="1" smtClean="0">
                <a:effectLst/>
                <a:highlight>
                  <a:srgbClr val="00FFFF"/>
                </a:highlight>
                <a:latin typeface="Times New Roman"/>
                <a:ea typeface="Times New Roman"/>
              </a:rPr>
              <a:t>auf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?     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 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6151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Ergänze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vorhaben</a:t>
            </a:r>
            <a:r>
              <a:rPr lang="cs-CZ" dirty="0" smtClean="0"/>
              <a:t> – </a:t>
            </a:r>
            <a:r>
              <a:rPr lang="cs-CZ" dirty="0" err="1" smtClean="0"/>
              <a:t>du</a:t>
            </a:r>
            <a:r>
              <a:rPr lang="cs-CZ" dirty="0" smtClean="0"/>
              <a:t> _______________________</a:t>
            </a:r>
          </a:p>
          <a:p>
            <a:pPr marL="0" indent="0">
              <a:buNone/>
            </a:pPr>
            <a:r>
              <a:rPr lang="cs-CZ" dirty="0" err="1"/>
              <a:t>m</a:t>
            </a:r>
            <a:r>
              <a:rPr lang="cs-CZ" dirty="0" err="1" smtClean="0"/>
              <a:t>itkommen</a:t>
            </a:r>
            <a:r>
              <a:rPr lang="cs-CZ" dirty="0" smtClean="0"/>
              <a:t> – </a:t>
            </a:r>
            <a:r>
              <a:rPr lang="cs-CZ" dirty="0" err="1" smtClean="0"/>
              <a:t>wir</a:t>
            </a:r>
            <a:r>
              <a:rPr lang="cs-CZ" dirty="0" smtClean="0"/>
              <a:t> _____________________</a:t>
            </a:r>
          </a:p>
          <a:p>
            <a:pPr marL="0" indent="0">
              <a:buNone/>
            </a:pPr>
            <a:r>
              <a:rPr lang="cs-CZ" dirty="0" err="1" smtClean="0"/>
              <a:t>anrufen</a:t>
            </a:r>
            <a:r>
              <a:rPr lang="cs-CZ" dirty="0" smtClean="0"/>
              <a:t> – </a:t>
            </a:r>
            <a:r>
              <a:rPr lang="cs-CZ" dirty="0" err="1" smtClean="0"/>
              <a:t>er</a:t>
            </a:r>
            <a:r>
              <a:rPr lang="cs-CZ" dirty="0" smtClean="0"/>
              <a:t>  _________________________</a:t>
            </a:r>
          </a:p>
          <a:p>
            <a:pPr marL="0" indent="0">
              <a:buNone/>
            </a:pPr>
            <a:r>
              <a:rPr lang="cs-CZ" dirty="0" err="1"/>
              <a:t>e</a:t>
            </a:r>
            <a:r>
              <a:rPr lang="cs-CZ" dirty="0" err="1" smtClean="0"/>
              <a:t>inladen</a:t>
            </a:r>
            <a:r>
              <a:rPr lang="cs-CZ" dirty="0" smtClean="0"/>
              <a:t> – </a:t>
            </a:r>
            <a:r>
              <a:rPr lang="cs-CZ" dirty="0" err="1" smtClean="0"/>
              <a:t>du</a:t>
            </a:r>
            <a:r>
              <a:rPr lang="cs-CZ" dirty="0" smtClean="0"/>
              <a:t> ________________________</a:t>
            </a:r>
          </a:p>
          <a:p>
            <a:pPr marL="0" indent="0">
              <a:buNone/>
            </a:pPr>
            <a:r>
              <a:rPr lang="cs-CZ" dirty="0" err="1"/>
              <a:t>a</a:t>
            </a:r>
            <a:r>
              <a:rPr lang="cs-CZ" dirty="0" err="1" smtClean="0"/>
              <a:t>ufräumen</a:t>
            </a:r>
            <a:r>
              <a:rPr lang="cs-CZ" dirty="0" smtClean="0"/>
              <a:t> – </a:t>
            </a:r>
            <a:r>
              <a:rPr lang="cs-CZ" dirty="0" err="1" smtClean="0"/>
              <a:t>ich</a:t>
            </a:r>
            <a:r>
              <a:rPr lang="cs-CZ" dirty="0" smtClean="0"/>
              <a:t> ______________________</a:t>
            </a:r>
          </a:p>
          <a:p>
            <a:pPr marL="0" indent="0">
              <a:buNone/>
            </a:pPr>
            <a:r>
              <a:rPr lang="cs-CZ" dirty="0" err="1" smtClean="0"/>
              <a:t>einkaufen</a:t>
            </a:r>
            <a:r>
              <a:rPr lang="cs-CZ" dirty="0" smtClean="0"/>
              <a:t> – </a:t>
            </a:r>
            <a:r>
              <a:rPr lang="cs-CZ" dirty="0" err="1" smtClean="0"/>
              <a:t>Sie</a:t>
            </a:r>
            <a:r>
              <a:rPr lang="cs-CZ" dirty="0" smtClean="0"/>
              <a:t> - ______________________</a:t>
            </a:r>
          </a:p>
          <a:p>
            <a:pPr marL="0" indent="0">
              <a:buNone/>
            </a:pPr>
            <a:r>
              <a:rPr lang="cs-CZ" dirty="0" err="1"/>
              <a:t>e</a:t>
            </a:r>
            <a:r>
              <a:rPr lang="cs-CZ" dirty="0" err="1" smtClean="0"/>
              <a:t>inladen</a:t>
            </a:r>
            <a:r>
              <a:rPr lang="cs-CZ" dirty="0" smtClean="0"/>
              <a:t> – </a:t>
            </a:r>
            <a:r>
              <a:rPr lang="cs-CZ" dirty="0" err="1" smtClean="0"/>
              <a:t>er</a:t>
            </a:r>
            <a:r>
              <a:rPr lang="cs-CZ" dirty="0" smtClean="0"/>
              <a:t> _________________________ </a:t>
            </a:r>
          </a:p>
          <a:p>
            <a:pPr marL="0" indent="0">
              <a:buNone/>
            </a:pPr>
            <a:r>
              <a:rPr lang="cs-CZ" dirty="0" err="1" smtClean="0"/>
              <a:t>vorhaben</a:t>
            </a:r>
            <a:r>
              <a:rPr lang="cs-CZ" dirty="0" smtClean="0"/>
              <a:t>– </a:t>
            </a:r>
            <a:r>
              <a:rPr lang="cs-CZ" dirty="0" err="1" smtClean="0"/>
              <a:t>ihr</a:t>
            </a:r>
            <a:r>
              <a:rPr lang="cs-CZ" dirty="0" smtClean="0"/>
              <a:t>_________________________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63888" y="1556792"/>
            <a:ext cx="3528392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hast</a:t>
            </a:r>
            <a:r>
              <a:rPr lang="cs-CZ" sz="2400" dirty="0" smtClean="0"/>
              <a:t> vor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635896" y="2124681"/>
            <a:ext cx="3384376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kommen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endParaRPr lang="cs-CZ" sz="2400" dirty="0">
              <a:solidFill>
                <a:schemeClr val="dk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07904" y="2886338"/>
            <a:ext cx="3528392" cy="39864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r</a:t>
            </a:r>
            <a:r>
              <a:rPr lang="cs-CZ" sz="2400" dirty="0" err="1" smtClean="0">
                <a:solidFill>
                  <a:schemeClr val="dk1"/>
                </a:solidFill>
              </a:rPr>
              <a:t>uft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an</a:t>
            </a:r>
            <a:endParaRPr lang="cs-CZ" sz="2400" dirty="0">
              <a:solidFill>
                <a:schemeClr val="dk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79912" y="3284984"/>
            <a:ext cx="2736304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l</a:t>
            </a:r>
            <a:r>
              <a:rPr lang="cs-CZ" sz="2400" dirty="0" err="1" smtClean="0">
                <a:solidFill>
                  <a:schemeClr val="dk1"/>
                </a:solidFill>
              </a:rPr>
              <a:t>ädst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ein</a:t>
            </a:r>
            <a:endParaRPr lang="cs-CZ" sz="2400" dirty="0">
              <a:solidFill>
                <a:schemeClr val="dk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47281" y="3933056"/>
            <a:ext cx="2736304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r</a:t>
            </a:r>
            <a:r>
              <a:rPr lang="cs-CZ" sz="2400" dirty="0" err="1" smtClean="0">
                <a:solidFill>
                  <a:schemeClr val="dk1"/>
                </a:solidFill>
              </a:rPr>
              <a:t>äume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auf</a:t>
            </a:r>
            <a:r>
              <a:rPr lang="cs-CZ" sz="2400" dirty="0" smtClean="0">
                <a:solidFill>
                  <a:schemeClr val="dk1"/>
                </a:solidFill>
              </a:rPr>
              <a:t>  </a:t>
            </a:r>
            <a:endParaRPr lang="cs-CZ" sz="2400" dirty="0">
              <a:solidFill>
                <a:schemeClr val="dk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79912" y="4437112"/>
            <a:ext cx="2952328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kaufen</a:t>
            </a:r>
            <a:r>
              <a:rPr lang="cs-CZ" sz="2400" dirty="0" smtClean="0"/>
              <a:t> </a:t>
            </a:r>
            <a:r>
              <a:rPr lang="cs-CZ" sz="2400" dirty="0" err="1" smtClean="0"/>
              <a:t>ein</a:t>
            </a:r>
            <a:endParaRPr lang="cs-CZ" sz="2400" dirty="0">
              <a:solidFill>
                <a:schemeClr val="dk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707904" y="5157192"/>
            <a:ext cx="3096344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l</a:t>
            </a:r>
            <a:r>
              <a:rPr lang="cs-CZ" sz="2400" dirty="0" err="1" smtClean="0">
                <a:solidFill>
                  <a:schemeClr val="dk1"/>
                </a:solidFill>
              </a:rPr>
              <a:t>ädt</a:t>
            </a:r>
            <a:r>
              <a:rPr lang="cs-CZ" sz="2400" dirty="0" smtClean="0">
                <a:solidFill>
                  <a:schemeClr val="dk1"/>
                </a:solidFill>
              </a:rPr>
              <a:t> </a:t>
            </a:r>
            <a:r>
              <a:rPr lang="cs-CZ" sz="2400" dirty="0" err="1" smtClean="0">
                <a:solidFill>
                  <a:schemeClr val="dk1"/>
                </a:solidFill>
              </a:rPr>
              <a:t>ein</a:t>
            </a:r>
            <a:endParaRPr lang="cs-CZ" sz="2400" dirty="0">
              <a:solidFill>
                <a:schemeClr val="dk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7904" y="5805264"/>
            <a:ext cx="3096344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h</a:t>
            </a:r>
            <a:r>
              <a:rPr lang="cs-CZ" sz="2400" dirty="0" err="1" smtClean="0">
                <a:solidFill>
                  <a:schemeClr val="dk1"/>
                </a:solidFill>
              </a:rPr>
              <a:t>abt</a:t>
            </a:r>
            <a:r>
              <a:rPr lang="cs-CZ" sz="2400" dirty="0" smtClean="0">
                <a:solidFill>
                  <a:schemeClr val="dk1"/>
                </a:solidFill>
              </a:rPr>
              <a:t> vor</a:t>
            </a:r>
            <a:endParaRPr lang="cs-CZ" sz="2400" dirty="0">
              <a:solidFill>
                <a:schemeClr val="dk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175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Präpositionen</a:t>
            </a:r>
            <a:r>
              <a:rPr lang="cs-CZ" b="1" dirty="0" smtClean="0"/>
              <a:t> Dativ - </a:t>
            </a:r>
            <a:r>
              <a:rPr lang="cs-CZ" b="1" dirty="0" err="1" smtClean="0"/>
              <a:t>Akkusativ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4813234"/>
              </p:ext>
            </p:extLst>
          </p:nvPr>
        </p:nvGraphicFramePr>
        <p:xfrm>
          <a:off x="827584" y="1412776"/>
          <a:ext cx="7176120" cy="4928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8857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263398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4408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b="1" dirty="0" err="1" smtClean="0"/>
              <a:t>Übersetze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39552" y="1196752"/>
            <a:ext cx="4038600" cy="4525963"/>
          </a:xfrm>
        </p:spPr>
        <p:txBody>
          <a:bodyPr>
            <a:noAutofit/>
          </a:bodyPr>
          <a:lstStyle/>
          <a:p>
            <a:r>
              <a:rPr lang="cs-CZ" sz="3200" dirty="0" smtClean="0"/>
              <a:t>vedle domu</a:t>
            </a:r>
          </a:p>
          <a:p>
            <a:r>
              <a:rPr lang="cs-CZ" sz="3200" dirty="0" smtClean="0"/>
              <a:t>na obraze</a:t>
            </a:r>
          </a:p>
          <a:p>
            <a:r>
              <a:rPr lang="cs-CZ" sz="3200" dirty="0" smtClean="0"/>
              <a:t>v knize</a:t>
            </a:r>
          </a:p>
          <a:p>
            <a:r>
              <a:rPr lang="cs-CZ" sz="3200" dirty="0" smtClean="0"/>
              <a:t>na židli</a:t>
            </a:r>
          </a:p>
          <a:p>
            <a:r>
              <a:rPr lang="cs-CZ" sz="3200" dirty="0" smtClean="0"/>
              <a:t>pod autem</a:t>
            </a:r>
          </a:p>
          <a:p>
            <a:r>
              <a:rPr lang="cs-CZ" sz="3200" dirty="0" smtClean="0"/>
              <a:t>na stole</a:t>
            </a:r>
          </a:p>
          <a:p>
            <a:r>
              <a:rPr lang="cs-CZ" sz="3200" dirty="0" smtClean="0"/>
              <a:t>nad postelí</a:t>
            </a:r>
          </a:p>
          <a:p>
            <a:r>
              <a:rPr lang="cs-CZ" sz="3200" dirty="0" smtClean="0"/>
              <a:t>mezi zahradou a domem	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851920" y="1268760"/>
            <a:ext cx="5292080" cy="4525963"/>
          </a:xfrm>
        </p:spPr>
        <p:txBody>
          <a:bodyPr>
            <a:noAutofit/>
          </a:bodyPr>
          <a:lstStyle/>
          <a:p>
            <a:r>
              <a:rPr lang="cs-CZ" sz="3200" dirty="0" err="1" smtClean="0"/>
              <a:t>neben</a:t>
            </a:r>
            <a:r>
              <a:rPr lang="cs-CZ" sz="3200" dirty="0" smtClean="0"/>
              <a:t> dem </a:t>
            </a:r>
            <a:r>
              <a:rPr lang="cs-CZ" sz="3200" dirty="0" err="1" smtClean="0"/>
              <a:t>Haus</a:t>
            </a:r>
            <a:endParaRPr lang="cs-CZ" sz="3200" dirty="0" smtClean="0"/>
          </a:p>
          <a:p>
            <a:r>
              <a:rPr lang="cs-CZ" sz="3200" dirty="0" err="1" smtClean="0"/>
              <a:t>auf</a:t>
            </a:r>
            <a:r>
              <a:rPr lang="cs-CZ" sz="3200" dirty="0" smtClean="0"/>
              <a:t> dem </a:t>
            </a:r>
            <a:r>
              <a:rPr lang="cs-CZ" sz="3200" dirty="0" err="1" smtClean="0"/>
              <a:t>Bild</a:t>
            </a:r>
            <a:endParaRPr lang="cs-CZ" sz="3200" dirty="0" smtClean="0"/>
          </a:p>
          <a:p>
            <a:r>
              <a:rPr lang="cs-CZ" sz="3200" dirty="0" smtClean="0"/>
              <a:t>in dem (</a:t>
            </a:r>
            <a:r>
              <a:rPr lang="cs-CZ" sz="3200" dirty="0" err="1" smtClean="0"/>
              <a:t>im</a:t>
            </a:r>
            <a:r>
              <a:rPr lang="cs-CZ" sz="3200" dirty="0" smtClean="0"/>
              <a:t>) Buch</a:t>
            </a:r>
          </a:p>
          <a:p>
            <a:r>
              <a:rPr lang="cs-CZ" sz="3200" dirty="0" err="1" smtClean="0"/>
              <a:t>auf</a:t>
            </a:r>
            <a:r>
              <a:rPr lang="cs-CZ" sz="3200" dirty="0" smtClean="0"/>
              <a:t> den </a:t>
            </a:r>
            <a:r>
              <a:rPr lang="cs-CZ" sz="3200" dirty="0" err="1" smtClean="0"/>
              <a:t>Stuhl</a:t>
            </a:r>
            <a:r>
              <a:rPr lang="cs-CZ" sz="3200" dirty="0" smtClean="0"/>
              <a:t>, </a:t>
            </a:r>
            <a:r>
              <a:rPr lang="cs-CZ" sz="3200" dirty="0" err="1" smtClean="0"/>
              <a:t>auf</a:t>
            </a:r>
            <a:r>
              <a:rPr lang="cs-CZ" sz="3200" dirty="0" smtClean="0"/>
              <a:t> dem </a:t>
            </a:r>
            <a:r>
              <a:rPr lang="cs-CZ" sz="3200" dirty="0" err="1" smtClean="0"/>
              <a:t>Stuhl</a:t>
            </a:r>
            <a:endParaRPr lang="cs-CZ" sz="3200" dirty="0" smtClean="0"/>
          </a:p>
          <a:p>
            <a:r>
              <a:rPr lang="cs-CZ" sz="3200" dirty="0" err="1" smtClean="0"/>
              <a:t>unter</a:t>
            </a:r>
            <a:r>
              <a:rPr lang="cs-CZ" sz="3200" dirty="0" smtClean="0"/>
              <a:t> dem Auto</a:t>
            </a:r>
          </a:p>
          <a:p>
            <a:r>
              <a:rPr lang="cs-CZ" sz="3200" dirty="0" err="1" smtClean="0"/>
              <a:t>auf</a:t>
            </a:r>
            <a:r>
              <a:rPr lang="cs-CZ" sz="3200" dirty="0" smtClean="0"/>
              <a:t> dem </a:t>
            </a:r>
            <a:r>
              <a:rPr lang="cs-CZ" sz="3200" dirty="0" err="1" smtClean="0"/>
              <a:t>Tisch</a:t>
            </a:r>
            <a:endParaRPr lang="cs-CZ" sz="3200" dirty="0" smtClean="0"/>
          </a:p>
          <a:p>
            <a:r>
              <a:rPr lang="cs-CZ" sz="3200" dirty="0" err="1" smtClean="0"/>
              <a:t>über</a:t>
            </a:r>
            <a:r>
              <a:rPr lang="cs-CZ" sz="3200" dirty="0" smtClean="0"/>
              <a:t> dem </a:t>
            </a:r>
            <a:r>
              <a:rPr lang="cs-CZ" sz="3200" dirty="0" err="1" smtClean="0"/>
              <a:t>Bett</a:t>
            </a:r>
            <a:endParaRPr lang="cs-CZ" sz="3200" dirty="0" smtClean="0"/>
          </a:p>
          <a:p>
            <a:r>
              <a:rPr lang="cs-CZ" sz="3200" dirty="0" err="1" smtClean="0"/>
              <a:t>zwischen</a:t>
            </a:r>
            <a:r>
              <a:rPr lang="cs-CZ" sz="3200" dirty="0" smtClean="0"/>
              <a:t> dem </a:t>
            </a:r>
            <a:r>
              <a:rPr lang="cs-CZ" sz="3200" dirty="0" err="1" smtClean="0"/>
              <a:t>Garten</a:t>
            </a:r>
            <a:r>
              <a:rPr lang="cs-CZ" sz="3200" dirty="0" smtClean="0"/>
              <a:t> </a:t>
            </a:r>
            <a:r>
              <a:rPr lang="cs-CZ" sz="3200" dirty="0" err="1" smtClean="0"/>
              <a:t>und</a:t>
            </a:r>
            <a:r>
              <a:rPr lang="cs-CZ" sz="3200" dirty="0" smtClean="0"/>
              <a:t> dem </a:t>
            </a:r>
            <a:r>
              <a:rPr lang="cs-CZ" sz="3200" dirty="0" err="1" smtClean="0"/>
              <a:t>Haus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73613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Wie</a:t>
            </a:r>
            <a:r>
              <a:rPr lang="cs-CZ" b="1" dirty="0" smtClean="0"/>
              <a:t> </a:t>
            </a:r>
            <a:r>
              <a:rPr lang="cs-CZ" b="1" dirty="0" err="1" smtClean="0"/>
              <a:t>komme</a:t>
            </a:r>
            <a:r>
              <a:rPr lang="cs-CZ" b="1" dirty="0" smtClean="0"/>
              <a:t>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zu</a:t>
            </a:r>
            <a:r>
              <a:rPr lang="cs-CZ" b="1" dirty="0" smtClean="0"/>
              <a:t> …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</a:t>
            </a:r>
          </a:p>
          <a:p>
            <a:r>
              <a:rPr lang="cs-CZ" dirty="0" smtClean="0"/>
              <a:t>                   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Übersetze</a:t>
            </a:r>
            <a:r>
              <a:rPr lang="cs-CZ" dirty="0" smtClean="0"/>
              <a:t>:</a:t>
            </a:r>
            <a:endParaRPr lang="cs-CZ" dirty="0"/>
          </a:p>
          <a:p>
            <a:r>
              <a:rPr lang="cs-CZ" i="1" dirty="0" smtClean="0"/>
              <a:t>Dobrý den, jak se dostanu ke škole?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Půjdete rovně a na křižovatce se dáte doprava. U pošty odbočíte vlevo a jdete stále rovně až ke škole.</a:t>
            </a:r>
            <a:endParaRPr lang="cs-CZ" dirty="0"/>
          </a:p>
        </p:txBody>
      </p:sp>
      <p:pic>
        <p:nvPicPr>
          <p:cNvPr id="3074" name="Picture 2" descr="C:\Users\Maruška\AppData\Local\Microsoft\Windows\Temporary Internet Files\Content.IE5\ZGF6VZ32\MC9004319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073" y="1274291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uška\AppData\Local\Microsoft\Windows\Temporary Internet Files\Content.IE5\2KO4ITBM\MC9004319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961" y="42073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uška\AppData\Local\Microsoft\Windows\Temporary Internet Files\Content.IE5\NSLWGLOG\MC9004319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371" y="42073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0" y="2151496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nach </a:t>
            </a:r>
            <a:r>
              <a:rPr lang="cs-CZ" sz="3200" b="1" dirty="0" err="1" smtClean="0"/>
              <a:t>links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3557581" y="3212976"/>
            <a:ext cx="23042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geradeaus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6843111" y="1882200"/>
            <a:ext cx="2195736" cy="6120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nach </a:t>
            </a:r>
            <a:r>
              <a:rPr lang="cs-CZ" sz="3200" b="1" dirty="0" err="1" smtClean="0"/>
              <a:t>rechts</a:t>
            </a:r>
            <a:endParaRPr lang="cs-CZ" sz="3200" b="1" dirty="0"/>
          </a:p>
        </p:txBody>
      </p:sp>
      <p:sp>
        <p:nvSpPr>
          <p:cNvPr id="11" name="Šipka dolů 10"/>
          <p:cNvSpPr/>
          <p:nvPr/>
        </p:nvSpPr>
        <p:spPr>
          <a:xfrm>
            <a:off x="2645237" y="1178835"/>
            <a:ext cx="648072" cy="92960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kosené hrany 1">
            <a:hlinkClick r:id="rId5"/>
          </p:cNvPr>
          <p:cNvSpPr/>
          <p:nvPr/>
        </p:nvSpPr>
        <p:spPr>
          <a:xfrm>
            <a:off x="2504375" y="2188234"/>
            <a:ext cx="929797" cy="99373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314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Schreib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Sätze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de-DE" sz="3600" dirty="0" smtClean="0"/>
              <a:t>Telefon</a:t>
            </a:r>
            <a:r>
              <a:rPr lang="de-DE" sz="3600" dirty="0"/>
              <a:t>? 		</a:t>
            </a:r>
            <a:r>
              <a:rPr lang="cs-CZ" sz="3600" dirty="0" smtClean="0"/>
              <a:t>         </a:t>
            </a:r>
            <a:r>
              <a:rPr lang="de-DE" sz="2400" dirty="0" smtClean="0"/>
              <a:t>Gehen </a:t>
            </a:r>
            <a:r>
              <a:rPr lang="de-DE" sz="2400" dirty="0"/>
              <a:t>Sie geradeaus und dann rechts</a:t>
            </a:r>
            <a:r>
              <a:rPr lang="de-DE" sz="3600" dirty="0"/>
              <a:t>.</a:t>
            </a:r>
          </a:p>
          <a:p>
            <a:r>
              <a:rPr lang="de-DE" sz="3600" dirty="0" smtClean="0"/>
              <a:t>Goethestraße</a:t>
            </a:r>
            <a:r>
              <a:rPr lang="de-DE" sz="3600" dirty="0"/>
              <a:t>? 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de-DE" sz="3600" dirty="0" smtClean="0"/>
              <a:t>Bushaltestelle</a:t>
            </a:r>
            <a:r>
              <a:rPr lang="de-DE" sz="3600" dirty="0"/>
              <a:t>? </a:t>
            </a:r>
            <a:endParaRPr lang="cs-CZ" sz="36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de-DE" sz="3600" dirty="0"/>
              <a:t>Rathaus</a:t>
            </a:r>
            <a:r>
              <a:rPr lang="de-DE" sz="3600" dirty="0" smtClean="0"/>
              <a:t>?</a:t>
            </a:r>
            <a:endParaRPr lang="cs-CZ" sz="3600" dirty="0" smtClean="0"/>
          </a:p>
          <a:p>
            <a:pPr marL="0" indent="0">
              <a:buNone/>
            </a:pPr>
            <a:r>
              <a:rPr lang="de-DE" sz="3600" dirty="0" smtClean="0"/>
              <a:t> </a:t>
            </a:r>
            <a:r>
              <a:rPr lang="de-DE" sz="3600" dirty="0"/>
              <a:t>	     </a:t>
            </a:r>
            <a:endParaRPr lang="cs-CZ" sz="3600" dirty="0"/>
          </a:p>
          <a:p>
            <a:r>
              <a:rPr lang="de-DE" sz="3600" dirty="0"/>
              <a:t>Schule? 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de-DE" sz="3600" dirty="0" smtClean="0"/>
              <a:t>   </a:t>
            </a:r>
            <a:endParaRPr lang="de-DE" sz="3600" dirty="0"/>
          </a:p>
          <a:p>
            <a:r>
              <a:rPr lang="de-DE" sz="3600" dirty="0"/>
              <a:t>Bäckerei? </a:t>
            </a:r>
          </a:p>
          <a:p>
            <a:endParaRPr lang="cs-CZ" dirty="0"/>
          </a:p>
        </p:txBody>
      </p:sp>
      <p:pic>
        <p:nvPicPr>
          <p:cNvPr id="1026" name="Picture 2" descr="C:\Users\Maruška\AppData\Local\Microsoft\Windows\Temporary Internet Files\Content.IE5\IR5WEAV9\MC9004319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839" y="1517233"/>
            <a:ext cx="697919" cy="69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uška\AppData\Local\Microsoft\Windows\Temporary Internet Files\Content.IE5\G9POU3UH\MC9004319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758" y="1517233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uška\AppData\Local\Microsoft\Windows\Temporary Internet Files\Content.IE5\GCEAPAI1\MC9004319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526" y="3719231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Maruška\AppData\Local\Microsoft\Windows\Temporary Internet Files\Content.IE5\G9POU3UH\MC9004319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098" y="3719231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Maruška\AppData\Local\Microsoft\Windows\Temporary Internet Files\Content.IE5\IR5WEAV9\MC9004319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157192"/>
            <a:ext cx="697919" cy="69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Maruška\AppData\Local\Microsoft\Windows\Temporary Internet Files\Content.IE5\GCEAPAI1\MC9004319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870" y="5157192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Maruška\AppData\Local\Microsoft\Windows\Temporary Internet Files\Content.IE5\G9POU3UH\MC9004319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191151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Maruška\AppData\Local\Microsoft\Windows\Temporary Internet Files\Content.IE5\IR5WEAV9\MC9004319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5937" y="2191151"/>
            <a:ext cx="697919" cy="69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Maruška\AppData\Local\Microsoft\Windows\Temporary Internet Files\Content.IE5\GCEAPAI1\MC9004319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915" y="2168990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Maruška\AppData\Local\Microsoft\Windows\Temporary Internet Files\Content.IE5\GCEAPAI1\MC9004319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494800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Maruška\AppData\Local\Microsoft\Windows\Temporary Internet Files\Content.IE5\IR5WEAV9\MC9004319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996" y="3516961"/>
            <a:ext cx="697919" cy="69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Maruška\AppData\Local\Microsoft\Windows\Temporary Internet Files\Content.IE5\IR5WEAV9\MC9004319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996" y="4808232"/>
            <a:ext cx="697919" cy="69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Maruška\AppData\Local\Microsoft\Windows\Temporary Internet Files\Content.IE5\G9POU3UH\MC9004319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808232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Maruška\AppData\Local\Microsoft\Windows\Temporary Internet Files\Content.IE5\GCEAPAI1\MC9004319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797152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077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Grammatik</a:t>
            </a:r>
            <a:r>
              <a:rPr lang="cs-CZ" b="1" dirty="0" smtClean="0"/>
              <a:t> – </a:t>
            </a:r>
            <a:r>
              <a:rPr lang="cs-CZ" b="1" dirty="0" err="1" smtClean="0"/>
              <a:t>für</a:t>
            </a:r>
            <a:r>
              <a:rPr lang="cs-CZ" b="1" dirty="0" smtClean="0"/>
              <a:t> </a:t>
            </a:r>
            <a:r>
              <a:rPr lang="cs-CZ" b="1" dirty="0" err="1" smtClean="0"/>
              <a:t>wen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4000" dirty="0" smtClean="0">
                <a:latin typeface="Broadway" pitchFamily="82" charset="0"/>
              </a:rPr>
              <a:t> </a:t>
            </a:r>
            <a:r>
              <a:rPr lang="cs-CZ" sz="4000" dirty="0" err="1" smtClean="0">
                <a:latin typeface="Broadway" pitchFamily="82" charset="0"/>
              </a:rPr>
              <a:t>ich</a:t>
            </a:r>
            <a:r>
              <a:rPr lang="cs-CZ" sz="4000" dirty="0" smtClean="0">
                <a:latin typeface="Broadway" pitchFamily="82" charset="0"/>
              </a:rPr>
              <a:t> </a:t>
            </a:r>
            <a:r>
              <a:rPr lang="cs-CZ" sz="4000" dirty="0" smtClean="0">
                <a:latin typeface="Broadway" pitchFamily="82" charset="0"/>
              </a:rPr>
              <a:t>– </a:t>
            </a:r>
            <a:r>
              <a:rPr lang="cs-CZ" sz="4000" dirty="0" err="1" smtClean="0">
                <a:latin typeface="Broadway" pitchFamily="82" charset="0"/>
              </a:rPr>
              <a:t>mich</a:t>
            </a:r>
            <a:endParaRPr lang="cs-CZ" sz="4000" dirty="0" smtClean="0">
              <a:latin typeface="Broadway" pitchFamily="82" charset="0"/>
            </a:endParaRPr>
          </a:p>
          <a:p>
            <a:pPr marL="514350" indent="-514350">
              <a:buAutoNum type="arabicPeriod"/>
            </a:pPr>
            <a:r>
              <a:rPr lang="cs-CZ" sz="4000" dirty="0" smtClean="0">
                <a:latin typeface="Broadway" pitchFamily="82" charset="0"/>
              </a:rPr>
              <a:t> </a:t>
            </a:r>
            <a:r>
              <a:rPr lang="cs-CZ" sz="4000" dirty="0" err="1" smtClean="0">
                <a:latin typeface="Broadway" pitchFamily="82" charset="0"/>
              </a:rPr>
              <a:t>du</a:t>
            </a:r>
            <a:r>
              <a:rPr lang="cs-CZ" sz="4000" dirty="0" smtClean="0">
                <a:latin typeface="Broadway" pitchFamily="82" charset="0"/>
              </a:rPr>
              <a:t> </a:t>
            </a:r>
            <a:r>
              <a:rPr lang="cs-CZ" sz="4000" dirty="0" smtClean="0">
                <a:latin typeface="Broadway" pitchFamily="82" charset="0"/>
              </a:rPr>
              <a:t>– </a:t>
            </a:r>
            <a:r>
              <a:rPr lang="cs-CZ" sz="4000" dirty="0" err="1" smtClean="0">
                <a:latin typeface="Broadway" pitchFamily="82" charset="0"/>
              </a:rPr>
              <a:t>dich</a:t>
            </a:r>
            <a:endParaRPr lang="cs-CZ" sz="4000" dirty="0" smtClean="0">
              <a:latin typeface="Broadway" pitchFamily="82" charset="0"/>
            </a:endParaRPr>
          </a:p>
          <a:p>
            <a:pPr marL="514350" indent="-514350">
              <a:buAutoNum type="arabicPeriod"/>
            </a:pPr>
            <a:r>
              <a:rPr lang="cs-CZ" sz="4000" dirty="0" smtClean="0">
                <a:latin typeface="Broadway" pitchFamily="82" charset="0"/>
              </a:rPr>
              <a:t> </a:t>
            </a:r>
            <a:r>
              <a:rPr lang="cs-CZ" sz="4000" dirty="0" err="1" smtClean="0">
                <a:latin typeface="Broadway" pitchFamily="82" charset="0"/>
              </a:rPr>
              <a:t>er</a:t>
            </a:r>
            <a:r>
              <a:rPr lang="cs-CZ" sz="4000" dirty="0" smtClean="0">
                <a:latin typeface="Broadway" pitchFamily="82" charset="0"/>
              </a:rPr>
              <a:t> </a:t>
            </a:r>
            <a:r>
              <a:rPr lang="cs-CZ" sz="4000" dirty="0" smtClean="0">
                <a:latin typeface="Broadway" pitchFamily="82" charset="0"/>
              </a:rPr>
              <a:t>– </a:t>
            </a:r>
            <a:r>
              <a:rPr lang="cs-CZ" sz="4000" dirty="0" err="1" smtClean="0">
                <a:latin typeface="Broadway" pitchFamily="82" charset="0"/>
              </a:rPr>
              <a:t>ihn</a:t>
            </a:r>
            <a:endParaRPr lang="cs-CZ" sz="4000" dirty="0" smtClean="0">
              <a:latin typeface="Broadway" pitchFamily="82" charset="0"/>
            </a:endParaRPr>
          </a:p>
          <a:p>
            <a:pPr marL="0" indent="0">
              <a:buNone/>
            </a:pPr>
            <a:r>
              <a:rPr lang="cs-CZ" sz="4000" dirty="0">
                <a:latin typeface="Broadway" pitchFamily="82" charset="0"/>
              </a:rPr>
              <a:t> </a:t>
            </a:r>
            <a:r>
              <a:rPr lang="cs-CZ" sz="4000" dirty="0" smtClean="0">
                <a:latin typeface="Broadway" pitchFamily="82" charset="0"/>
              </a:rPr>
              <a:t> </a:t>
            </a:r>
            <a:r>
              <a:rPr lang="cs-CZ" sz="4000" dirty="0" smtClean="0">
                <a:latin typeface="Broadway" pitchFamily="82" charset="0"/>
              </a:rPr>
              <a:t>  </a:t>
            </a:r>
            <a:r>
              <a:rPr lang="cs-CZ" sz="4000" dirty="0" err="1" smtClean="0">
                <a:latin typeface="Broadway" pitchFamily="82" charset="0"/>
              </a:rPr>
              <a:t>sie</a:t>
            </a:r>
            <a:r>
              <a:rPr lang="cs-CZ" sz="4000" dirty="0" smtClean="0">
                <a:latin typeface="Broadway" pitchFamily="82" charset="0"/>
              </a:rPr>
              <a:t> – </a:t>
            </a:r>
            <a:r>
              <a:rPr lang="cs-CZ" sz="4000" dirty="0" err="1" smtClean="0">
                <a:latin typeface="Broadway" pitchFamily="82" charset="0"/>
              </a:rPr>
              <a:t>sie</a:t>
            </a:r>
            <a:endParaRPr lang="cs-CZ" sz="4000" dirty="0" smtClean="0">
              <a:latin typeface="Broadway" pitchFamily="82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Broadway" pitchFamily="82" charset="0"/>
              </a:rPr>
              <a:t>  </a:t>
            </a:r>
            <a:r>
              <a:rPr lang="cs-CZ" sz="4000" dirty="0" smtClean="0">
                <a:latin typeface="Broadway" pitchFamily="82" charset="0"/>
              </a:rPr>
              <a:t>  </a:t>
            </a:r>
            <a:r>
              <a:rPr lang="cs-CZ" sz="4000" dirty="0" smtClean="0">
                <a:latin typeface="Broadway" pitchFamily="82" charset="0"/>
              </a:rPr>
              <a:t>es – es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514350" indent="-514350">
              <a:buFont typeface="Arial" pitchFamily="34" charset="0"/>
              <a:buAutoNum type="arabicPeriod"/>
            </a:pPr>
            <a:r>
              <a:rPr lang="cs-CZ" sz="4000" dirty="0" smtClean="0">
                <a:latin typeface="Broadway" pitchFamily="82" charset="0"/>
              </a:rPr>
              <a:t> </a:t>
            </a:r>
            <a:r>
              <a:rPr lang="cs-CZ" sz="4000" dirty="0" err="1" smtClean="0">
                <a:latin typeface="Broadway" pitchFamily="82" charset="0"/>
              </a:rPr>
              <a:t>wir</a:t>
            </a:r>
            <a:r>
              <a:rPr lang="cs-CZ" sz="4000" dirty="0" smtClean="0">
                <a:latin typeface="Broadway" pitchFamily="82" charset="0"/>
              </a:rPr>
              <a:t> </a:t>
            </a:r>
            <a:r>
              <a:rPr lang="cs-CZ" sz="4000" dirty="0">
                <a:latin typeface="Broadway" pitchFamily="82" charset="0"/>
              </a:rPr>
              <a:t>– </a:t>
            </a:r>
            <a:r>
              <a:rPr lang="cs-CZ" sz="4000" dirty="0" err="1">
                <a:latin typeface="Broadway" pitchFamily="82" charset="0"/>
              </a:rPr>
              <a:t>uns</a:t>
            </a:r>
            <a:endParaRPr lang="cs-CZ" sz="4000" dirty="0">
              <a:latin typeface="Broadway" pitchFamily="82" charset="0"/>
            </a:endParaRPr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4000" dirty="0" smtClean="0">
                <a:latin typeface="Broadway" pitchFamily="82" charset="0"/>
              </a:rPr>
              <a:t> </a:t>
            </a:r>
            <a:r>
              <a:rPr lang="cs-CZ" sz="4000" dirty="0" err="1" smtClean="0">
                <a:latin typeface="Broadway" pitchFamily="82" charset="0"/>
              </a:rPr>
              <a:t>ihr</a:t>
            </a:r>
            <a:r>
              <a:rPr lang="cs-CZ" sz="4000" dirty="0" smtClean="0">
                <a:latin typeface="Broadway" pitchFamily="82" charset="0"/>
              </a:rPr>
              <a:t> </a:t>
            </a:r>
            <a:r>
              <a:rPr lang="cs-CZ" sz="4000" dirty="0">
                <a:latin typeface="Broadway" pitchFamily="82" charset="0"/>
              </a:rPr>
              <a:t>– </a:t>
            </a:r>
            <a:r>
              <a:rPr lang="cs-CZ" sz="4000" dirty="0" err="1">
                <a:latin typeface="Broadway" pitchFamily="82" charset="0"/>
              </a:rPr>
              <a:t>euch</a:t>
            </a:r>
            <a:endParaRPr lang="cs-CZ" sz="4000" dirty="0">
              <a:latin typeface="Broadway" pitchFamily="82" charset="0"/>
            </a:endParaRPr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4000" dirty="0" smtClean="0">
                <a:latin typeface="Broadway" pitchFamily="82" charset="0"/>
              </a:rPr>
              <a:t> </a:t>
            </a:r>
            <a:r>
              <a:rPr lang="cs-CZ" sz="4000" dirty="0" err="1" smtClean="0">
                <a:latin typeface="Broadway" pitchFamily="82" charset="0"/>
              </a:rPr>
              <a:t>sie</a:t>
            </a:r>
            <a:r>
              <a:rPr lang="cs-CZ" sz="4000" dirty="0" smtClean="0">
                <a:latin typeface="Broadway" pitchFamily="82" charset="0"/>
              </a:rPr>
              <a:t> </a:t>
            </a:r>
            <a:r>
              <a:rPr lang="cs-CZ" sz="4000" dirty="0">
                <a:latin typeface="Broadway" pitchFamily="82" charset="0"/>
              </a:rPr>
              <a:t>– </a:t>
            </a:r>
            <a:r>
              <a:rPr lang="cs-CZ" sz="4000" dirty="0" err="1">
                <a:latin typeface="Broadway" pitchFamily="82" charset="0"/>
              </a:rPr>
              <a:t>sie</a:t>
            </a:r>
            <a:endParaRPr lang="cs-CZ" sz="4000" dirty="0">
              <a:latin typeface="Broadway" pitchFamily="82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z="4000">
                <a:latin typeface="Broadway" pitchFamily="82" charset="0"/>
              </a:rPr>
              <a:t>    </a:t>
            </a:r>
            <a:r>
              <a:rPr lang="cs-CZ" sz="4000" smtClean="0">
                <a:latin typeface="Broadway" pitchFamily="82" charset="0"/>
              </a:rPr>
              <a:t> Sie</a:t>
            </a:r>
            <a:r>
              <a:rPr lang="cs-CZ" sz="4000" dirty="0" smtClean="0">
                <a:latin typeface="Broadway" pitchFamily="82" charset="0"/>
              </a:rPr>
              <a:t> </a:t>
            </a:r>
            <a:r>
              <a:rPr lang="cs-CZ" sz="4000" dirty="0">
                <a:latin typeface="Broadway" pitchFamily="82" charset="0"/>
              </a:rPr>
              <a:t>– </a:t>
            </a:r>
            <a:r>
              <a:rPr lang="cs-CZ" sz="4000" dirty="0" err="1">
                <a:latin typeface="Broadway" pitchFamily="82" charset="0"/>
              </a:rPr>
              <a:t>Sie</a:t>
            </a:r>
            <a:r>
              <a:rPr lang="cs-CZ" sz="4000" dirty="0">
                <a:latin typeface="Broadway" pitchFamily="82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54280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Ergänze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pro něho</a:t>
            </a:r>
          </a:p>
          <a:p>
            <a:r>
              <a:rPr lang="cs-CZ" sz="3200" dirty="0" smtClean="0"/>
              <a:t>pro ni</a:t>
            </a:r>
          </a:p>
          <a:p>
            <a:r>
              <a:rPr lang="cs-CZ" sz="3200" dirty="0" smtClean="0"/>
              <a:t>pro tebe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ro nás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ro ně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ro vás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ro mne</a:t>
            </a:r>
          </a:p>
          <a:p>
            <a:r>
              <a:rPr lang="cs-CZ" sz="3200" dirty="0" smtClean="0"/>
              <a:t>pro Vás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3200" dirty="0" err="1">
                <a:solidFill>
                  <a:srgbClr val="FF0000"/>
                </a:solidFill>
              </a:rPr>
              <a:t>f</a:t>
            </a:r>
            <a:r>
              <a:rPr lang="cs-CZ" sz="3200" dirty="0" err="1" smtClean="0">
                <a:solidFill>
                  <a:srgbClr val="FF0000"/>
                </a:solidFill>
              </a:rPr>
              <a:t>ür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ihn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err="1">
                <a:solidFill>
                  <a:srgbClr val="FF0000"/>
                </a:solidFill>
              </a:rPr>
              <a:t>f</a:t>
            </a:r>
            <a:r>
              <a:rPr lang="cs-CZ" sz="3200" dirty="0" err="1" smtClean="0">
                <a:solidFill>
                  <a:srgbClr val="FF0000"/>
                </a:solidFill>
              </a:rPr>
              <a:t>ür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sie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err="1">
                <a:solidFill>
                  <a:srgbClr val="FF0000"/>
                </a:solidFill>
              </a:rPr>
              <a:t>f</a:t>
            </a:r>
            <a:r>
              <a:rPr lang="cs-CZ" sz="3200" dirty="0" err="1" smtClean="0">
                <a:solidFill>
                  <a:srgbClr val="FF0000"/>
                </a:solidFill>
              </a:rPr>
              <a:t>ür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dich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err="1">
                <a:solidFill>
                  <a:srgbClr val="FF0000"/>
                </a:solidFill>
              </a:rPr>
              <a:t>f</a:t>
            </a:r>
            <a:r>
              <a:rPr lang="cs-CZ" sz="3200" dirty="0" err="1" smtClean="0">
                <a:solidFill>
                  <a:srgbClr val="FF0000"/>
                </a:solidFill>
              </a:rPr>
              <a:t>ür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uns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err="1">
                <a:solidFill>
                  <a:srgbClr val="FF0000"/>
                </a:solidFill>
              </a:rPr>
              <a:t>f</a:t>
            </a:r>
            <a:r>
              <a:rPr lang="cs-CZ" sz="3200" dirty="0" err="1" smtClean="0">
                <a:solidFill>
                  <a:srgbClr val="FF0000"/>
                </a:solidFill>
              </a:rPr>
              <a:t>ür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sie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err="1">
                <a:solidFill>
                  <a:srgbClr val="FF0000"/>
                </a:solidFill>
              </a:rPr>
              <a:t>f</a:t>
            </a:r>
            <a:r>
              <a:rPr lang="cs-CZ" sz="3200" dirty="0" err="1" smtClean="0">
                <a:solidFill>
                  <a:srgbClr val="FF0000"/>
                </a:solidFill>
              </a:rPr>
              <a:t>ür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euch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err="1">
                <a:solidFill>
                  <a:srgbClr val="FF0000"/>
                </a:solidFill>
              </a:rPr>
              <a:t>f</a:t>
            </a:r>
            <a:r>
              <a:rPr lang="cs-CZ" sz="3200" dirty="0" err="1" smtClean="0">
                <a:solidFill>
                  <a:srgbClr val="FF0000"/>
                </a:solidFill>
              </a:rPr>
              <a:t>ür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mich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err="1">
                <a:solidFill>
                  <a:srgbClr val="FF0000"/>
                </a:solidFill>
              </a:rPr>
              <a:t>f</a:t>
            </a:r>
            <a:r>
              <a:rPr lang="cs-CZ" sz="3200" dirty="0" err="1" smtClean="0">
                <a:solidFill>
                  <a:srgbClr val="FF0000"/>
                </a:solidFill>
              </a:rPr>
              <a:t>ür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Sie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963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Použité zdroje: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FIŠAROVÁ, Olga; ZBRANKOVÁ, Milena. </a:t>
            </a:r>
            <a:r>
              <a:rPr lang="cs-CZ" i="1" dirty="0" err="1"/>
              <a:t>Deutsch</a:t>
            </a:r>
            <a:r>
              <a:rPr lang="cs-CZ" i="1" dirty="0"/>
              <a:t> </a:t>
            </a:r>
            <a:r>
              <a:rPr lang="cs-CZ" i="1" dirty="0" err="1"/>
              <a:t>mit</a:t>
            </a:r>
            <a:r>
              <a:rPr lang="cs-CZ" i="1" dirty="0"/>
              <a:t> Max, díl 2</a:t>
            </a:r>
            <a:r>
              <a:rPr lang="cs-CZ" dirty="0"/>
              <a:t>. Plzeň: Fraus, 2007, ISBN 978-80-7238-594-2.</a:t>
            </a:r>
          </a:p>
          <a:p>
            <a:r>
              <a:rPr lang="cs-CZ" dirty="0"/>
              <a:t>Pracovní list </a:t>
            </a:r>
            <a:r>
              <a:rPr lang="cs-CZ" dirty="0" err="1"/>
              <a:t>Lektion</a:t>
            </a:r>
            <a:r>
              <a:rPr lang="cs-CZ" dirty="0"/>
              <a:t> 2– </a:t>
            </a:r>
            <a:r>
              <a:rPr lang="cs-CZ" dirty="0" err="1"/>
              <a:t>Deutsch</a:t>
            </a:r>
            <a:r>
              <a:rPr lang="cs-CZ" dirty="0"/>
              <a:t> </a:t>
            </a:r>
            <a:r>
              <a:rPr lang="cs-CZ" dirty="0" err="1"/>
              <a:t>mit</a:t>
            </a:r>
            <a:r>
              <a:rPr lang="cs-CZ" dirty="0"/>
              <a:t> Max 2</a:t>
            </a:r>
          </a:p>
          <a:p>
            <a:r>
              <a:rPr lang="cs-CZ" dirty="0"/>
              <a:t>Obrázky: MS Office – Klipart</a:t>
            </a:r>
          </a:p>
          <a:p>
            <a:r>
              <a:rPr lang="cs-CZ" dirty="0"/>
              <a:t>Vlastní zdroje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4384" y="357166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3881681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</TotalTime>
  <Words>456</Words>
  <Application>Microsoft Office PowerPoint</Application>
  <PresentationFormat>Předvádění na obrazovce (4:3)</PresentationFormat>
  <Paragraphs>177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Deutsch mit Max II. Lektion 2</vt:lpstr>
      <vt:lpstr>Prezentace aplikace PowerPoint</vt:lpstr>
      <vt:lpstr>Vokabeln</vt:lpstr>
      <vt:lpstr>Slovesa s odlučitelnou předponou</vt:lpstr>
      <vt:lpstr>Konjugation</vt:lpstr>
      <vt:lpstr>Prezentace aplikace PowerPoint</vt:lpstr>
      <vt:lpstr>Ergänze!</vt:lpstr>
      <vt:lpstr>Präpositionen Dativ - Akkusativ</vt:lpstr>
      <vt:lpstr>Prezentace aplikace PowerPoint</vt:lpstr>
      <vt:lpstr>Übersetze!</vt:lpstr>
      <vt:lpstr>Wie komme ich zu …</vt:lpstr>
      <vt:lpstr>Schreib die Sätze</vt:lpstr>
      <vt:lpstr>Grammatik – für wen?</vt:lpstr>
      <vt:lpstr>Ergänze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Deutsch mit Max II. Lektion 2</dc:title>
  <dc:creator>Maruška</dc:creator>
  <cp:lastModifiedBy>Maruška</cp:lastModifiedBy>
  <cp:revision>24</cp:revision>
  <dcterms:created xsi:type="dcterms:W3CDTF">2013-02-11T19:52:46Z</dcterms:created>
  <dcterms:modified xsi:type="dcterms:W3CDTF">2013-04-15T17:42:42Z</dcterms:modified>
</cp:coreProperties>
</file>