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F0763F-4301-43ED-99A0-226F45A0DE70}" type="doc">
      <dgm:prSet loTypeId="urn:microsoft.com/office/officeart/2005/8/layout/cycle8" loCatId="cycle" qsTypeId="urn:microsoft.com/office/officeart/2005/8/quickstyle/3d7" qsCatId="3D" csTypeId="urn:microsoft.com/office/officeart/2005/8/colors/colorful1" csCatId="colorful" phldr="1"/>
      <dgm:spPr/>
    </dgm:pt>
    <dgm:pt modelId="{A8065810-F82D-4CFA-9FD6-3CBDB4AEA983}">
      <dgm:prSet phldrT="[Text]"/>
      <dgm:spPr/>
      <dgm:t>
        <a:bodyPr/>
        <a:lstStyle/>
        <a:p>
          <a:r>
            <a:rPr lang="cs-CZ" dirty="0" smtClean="0"/>
            <a:t>Di</a:t>
          </a:r>
          <a:endParaRPr lang="cs-CZ" dirty="0"/>
        </a:p>
      </dgm:t>
    </dgm:pt>
    <dgm:pt modelId="{B8731138-BD15-440F-80BE-87B531C7B662}" type="parTrans" cxnId="{1DB7D5BD-3D00-49F0-BC44-4D3BF98221B2}">
      <dgm:prSet/>
      <dgm:spPr/>
      <dgm:t>
        <a:bodyPr/>
        <a:lstStyle/>
        <a:p>
          <a:endParaRPr lang="cs-CZ"/>
        </a:p>
      </dgm:t>
    </dgm:pt>
    <dgm:pt modelId="{F8E4FC65-49BB-4215-BD26-F8364E3E3BFA}" type="sibTrans" cxnId="{1DB7D5BD-3D00-49F0-BC44-4D3BF98221B2}">
      <dgm:prSet/>
      <dgm:spPr/>
      <dgm:t>
        <a:bodyPr/>
        <a:lstStyle/>
        <a:p>
          <a:endParaRPr lang="cs-CZ"/>
        </a:p>
      </dgm:t>
    </dgm:pt>
    <dgm:pt modelId="{FACC4068-FF80-4C1A-9906-672B3E3FCE47}">
      <dgm:prSet phldrT="[Text]"/>
      <dgm:spPr/>
      <dgm:t>
        <a:bodyPr/>
        <a:lstStyle/>
        <a:p>
          <a:r>
            <a:rPr lang="cs-CZ" dirty="0" smtClean="0"/>
            <a:t>So</a:t>
          </a:r>
          <a:endParaRPr lang="cs-CZ" dirty="0"/>
        </a:p>
      </dgm:t>
    </dgm:pt>
    <dgm:pt modelId="{4886E058-C22C-4E8E-85CC-61EC4271047B}" type="parTrans" cxnId="{D946AF88-78AB-4BFF-ACCF-45F52281FC6F}">
      <dgm:prSet/>
      <dgm:spPr/>
      <dgm:t>
        <a:bodyPr/>
        <a:lstStyle/>
        <a:p>
          <a:endParaRPr lang="cs-CZ"/>
        </a:p>
      </dgm:t>
    </dgm:pt>
    <dgm:pt modelId="{ABF290B0-23FF-43AD-913D-12A1D95BFCD5}" type="sibTrans" cxnId="{D946AF88-78AB-4BFF-ACCF-45F52281FC6F}">
      <dgm:prSet/>
      <dgm:spPr/>
      <dgm:t>
        <a:bodyPr/>
        <a:lstStyle/>
        <a:p>
          <a:endParaRPr lang="cs-CZ"/>
        </a:p>
      </dgm:t>
    </dgm:pt>
    <dgm:pt modelId="{FE025D1B-05FC-4B50-8534-FCCF1E64EAD0}">
      <dgm:prSet phldrT="[Text]"/>
      <dgm:spPr/>
      <dgm:t>
        <a:bodyPr/>
        <a:lstStyle/>
        <a:p>
          <a:r>
            <a:rPr lang="cs-CZ" dirty="0" err="1" smtClean="0"/>
            <a:t>Mo</a:t>
          </a:r>
          <a:endParaRPr lang="cs-CZ" dirty="0"/>
        </a:p>
      </dgm:t>
    </dgm:pt>
    <dgm:pt modelId="{A52D5336-D745-4440-8DA2-6384E130EB58}" type="parTrans" cxnId="{2AFEBFFB-E7B3-496B-B5D1-FB4CC3B54EA9}">
      <dgm:prSet/>
      <dgm:spPr/>
      <dgm:t>
        <a:bodyPr/>
        <a:lstStyle/>
        <a:p>
          <a:endParaRPr lang="cs-CZ"/>
        </a:p>
      </dgm:t>
    </dgm:pt>
    <dgm:pt modelId="{D88C9DB7-5A05-40AD-8846-9FC0592100F9}" type="sibTrans" cxnId="{2AFEBFFB-E7B3-496B-B5D1-FB4CC3B54EA9}">
      <dgm:prSet/>
      <dgm:spPr/>
      <dgm:t>
        <a:bodyPr/>
        <a:lstStyle/>
        <a:p>
          <a:endParaRPr lang="cs-CZ"/>
        </a:p>
      </dgm:t>
    </dgm:pt>
    <dgm:pt modelId="{BD223A1B-981E-40D2-9700-B5E796BF2F10}">
      <dgm:prSet/>
      <dgm:spPr/>
      <dgm:t>
        <a:bodyPr/>
        <a:lstStyle/>
        <a:p>
          <a:r>
            <a:rPr lang="cs-CZ" dirty="0" err="1" smtClean="0"/>
            <a:t>Sa</a:t>
          </a:r>
          <a:endParaRPr lang="cs-CZ" dirty="0"/>
        </a:p>
      </dgm:t>
    </dgm:pt>
    <dgm:pt modelId="{D019871A-9F4F-44EB-BE6C-F0F906F78E4A}" type="parTrans" cxnId="{B01302A1-8535-4918-B22F-C5737340713C}">
      <dgm:prSet/>
      <dgm:spPr/>
      <dgm:t>
        <a:bodyPr/>
        <a:lstStyle/>
        <a:p>
          <a:endParaRPr lang="cs-CZ"/>
        </a:p>
      </dgm:t>
    </dgm:pt>
    <dgm:pt modelId="{0AB0ABD7-7C52-415B-BD5D-846C5779FA92}" type="sibTrans" cxnId="{B01302A1-8535-4918-B22F-C5737340713C}">
      <dgm:prSet/>
      <dgm:spPr/>
      <dgm:t>
        <a:bodyPr/>
        <a:lstStyle/>
        <a:p>
          <a:endParaRPr lang="cs-CZ"/>
        </a:p>
      </dgm:t>
    </dgm:pt>
    <dgm:pt modelId="{F6BCB171-DB5A-4681-A129-21481201894F}">
      <dgm:prSet/>
      <dgm:spPr/>
      <dgm:t>
        <a:bodyPr/>
        <a:lstStyle/>
        <a:p>
          <a:r>
            <a:rPr lang="cs-CZ" dirty="0" smtClean="0"/>
            <a:t>Do</a:t>
          </a:r>
          <a:endParaRPr lang="cs-CZ" dirty="0"/>
        </a:p>
      </dgm:t>
    </dgm:pt>
    <dgm:pt modelId="{A6A0E9CD-C518-4EDD-BC64-8EC7BE89806B}" type="parTrans" cxnId="{5CE8C260-8550-41ED-96F7-C7DF3674C6F4}">
      <dgm:prSet/>
      <dgm:spPr/>
      <dgm:t>
        <a:bodyPr/>
        <a:lstStyle/>
        <a:p>
          <a:endParaRPr lang="cs-CZ"/>
        </a:p>
      </dgm:t>
    </dgm:pt>
    <dgm:pt modelId="{E0FD1C48-296A-4EA6-AA10-19D3824D9565}" type="sibTrans" cxnId="{5CE8C260-8550-41ED-96F7-C7DF3674C6F4}">
      <dgm:prSet/>
      <dgm:spPr/>
      <dgm:t>
        <a:bodyPr/>
        <a:lstStyle/>
        <a:p>
          <a:endParaRPr lang="cs-CZ"/>
        </a:p>
      </dgm:t>
    </dgm:pt>
    <dgm:pt modelId="{2876B8A8-1EF9-492D-B739-7619C6B6ADE1}">
      <dgm:prSet/>
      <dgm:spPr/>
      <dgm:t>
        <a:bodyPr/>
        <a:lstStyle/>
        <a:p>
          <a:r>
            <a:rPr lang="cs-CZ" dirty="0" smtClean="0"/>
            <a:t>Fr</a:t>
          </a:r>
          <a:endParaRPr lang="cs-CZ" dirty="0"/>
        </a:p>
      </dgm:t>
    </dgm:pt>
    <dgm:pt modelId="{8454F11D-7B60-4224-98D9-6523E379B7F0}" type="parTrans" cxnId="{05EC9763-5229-461B-BAFB-EFAE2E384AD4}">
      <dgm:prSet/>
      <dgm:spPr/>
      <dgm:t>
        <a:bodyPr/>
        <a:lstStyle/>
        <a:p>
          <a:endParaRPr lang="cs-CZ"/>
        </a:p>
      </dgm:t>
    </dgm:pt>
    <dgm:pt modelId="{11D88D71-7606-49E2-A326-96AC38C4A251}" type="sibTrans" cxnId="{05EC9763-5229-461B-BAFB-EFAE2E384AD4}">
      <dgm:prSet/>
      <dgm:spPr/>
      <dgm:t>
        <a:bodyPr/>
        <a:lstStyle/>
        <a:p>
          <a:endParaRPr lang="cs-CZ"/>
        </a:p>
      </dgm:t>
    </dgm:pt>
    <dgm:pt modelId="{33272ADB-1470-490B-AC9D-334E00CB0FCB}">
      <dgm:prSet/>
      <dgm:spPr/>
      <dgm:t>
        <a:bodyPr/>
        <a:lstStyle/>
        <a:p>
          <a:r>
            <a:rPr lang="cs-CZ" dirty="0" smtClean="0"/>
            <a:t>Mi</a:t>
          </a:r>
          <a:endParaRPr lang="cs-CZ" dirty="0"/>
        </a:p>
      </dgm:t>
    </dgm:pt>
    <dgm:pt modelId="{655FE406-F320-48B1-88A0-0644FADAC13C}" type="sibTrans" cxnId="{23472267-BF25-4E84-B5F0-CFC27BD82C4C}">
      <dgm:prSet/>
      <dgm:spPr/>
      <dgm:t>
        <a:bodyPr/>
        <a:lstStyle/>
        <a:p>
          <a:endParaRPr lang="cs-CZ"/>
        </a:p>
      </dgm:t>
    </dgm:pt>
    <dgm:pt modelId="{03C13AAA-A602-41B4-BD18-577C5B26C1AE}" type="parTrans" cxnId="{23472267-BF25-4E84-B5F0-CFC27BD82C4C}">
      <dgm:prSet/>
      <dgm:spPr/>
      <dgm:t>
        <a:bodyPr/>
        <a:lstStyle/>
        <a:p>
          <a:endParaRPr lang="cs-CZ"/>
        </a:p>
      </dgm:t>
    </dgm:pt>
    <dgm:pt modelId="{AED0A3C1-F891-42B9-B24D-D0543DDF3DEC}" type="pres">
      <dgm:prSet presAssocID="{40F0763F-4301-43ED-99A0-226F45A0DE70}" presName="compositeShape" presStyleCnt="0">
        <dgm:presLayoutVars>
          <dgm:chMax val="7"/>
          <dgm:dir/>
          <dgm:resizeHandles val="exact"/>
        </dgm:presLayoutVars>
      </dgm:prSet>
      <dgm:spPr/>
    </dgm:pt>
    <dgm:pt modelId="{E87FC4B5-6AFF-43DF-B6A4-EB0AF87FADF5}" type="pres">
      <dgm:prSet presAssocID="{40F0763F-4301-43ED-99A0-226F45A0DE70}" presName="wedge1" presStyleLbl="node1" presStyleIdx="0" presStyleCnt="7"/>
      <dgm:spPr/>
      <dgm:t>
        <a:bodyPr/>
        <a:lstStyle/>
        <a:p>
          <a:endParaRPr lang="cs-CZ"/>
        </a:p>
      </dgm:t>
    </dgm:pt>
    <dgm:pt modelId="{C50AAA99-3DF1-45D7-9D2A-FCA230967FBE}" type="pres">
      <dgm:prSet presAssocID="{40F0763F-4301-43ED-99A0-226F45A0DE70}" presName="dummy1a" presStyleCnt="0"/>
      <dgm:spPr/>
    </dgm:pt>
    <dgm:pt modelId="{B3E49564-5AE3-4B8E-85B4-363A85239060}" type="pres">
      <dgm:prSet presAssocID="{40F0763F-4301-43ED-99A0-226F45A0DE70}" presName="dummy1b" presStyleCnt="0"/>
      <dgm:spPr/>
    </dgm:pt>
    <dgm:pt modelId="{EE0E4452-C0DE-423B-AAB6-49711A9E1AB9}" type="pres">
      <dgm:prSet presAssocID="{40F0763F-4301-43ED-99A0-226F45A0DE70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1604E3-ABAB-49DA-9593-CAC94A814E45}" type="pres">
      <dgm:prSet presAssocID="{40F0763F-4301-43ED-99A0-226F45A0DE70}" presName="wedge2" presStyleLbl="node1" presStyleIdx="1" presStyleCnt="7"/>
      <dgm:spPr/>
      <dgm:t>
        <a:bodyPr/>
        <a:lstStyle/>
        <a:p>
          <a:endParaRPr lang="cs-CZ"/>
        </a:p>
      </dgm:t>
    </dgm:pt>
    <dgm:pt modelId="{9266CB0C-811A-440D-83AC-A870D856A2A1}" type="pres">
      <dgm:prSet presAssocID="{40F0763F-4301-43ED-99A0-226F45A0DE70}" presName="dummy2a" presStyleCnt="0"/>
      <dgm:spPr/>
    </dgm:pt>
    <dgm:pt modelId="{15333033-DA05-4287-B286-4E134D0AB48E}" type="pres">
      <dgm:prSet presAssocID="{40F0763F-4301-43ED-99A0-226F45A0DE70}" presName="dummy2b" presStyleCnt="0"/>
      <dgm:spPr/>
    </dgm:pt>
    <dgm:pt modelId="{F2E2E508-C290-4093-B51E-2EBA54370708}" type="pres">
      <dgm:prSet presAssocID="{40F0763F-4301-43ED-99A0-226F45A0DE70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A5FDA1-025D-4171-9D13-C5E4835CD349}" type="pres">
      <dgm:prSet presAssocID="{40F0763F-4301-43ED-99A0-226F45A0DE70}" presName="wedge3" presStyleLbl="node1" presStyleIdx="2" presStyleCnt="7"/>
      <dgm:spPr/>
      <dgm:t>
        <a:bodyPr/>
        <a:lstStyle/>
        <a:p>
          <a:endParaRPr lang="cs-CZ"/>
        </a:p>
      </dgm:t>
    </dgm:pt>
    <dgm:pt modelId="{0D2A703C-7832-4F9F-A91A-640A4D6AAA74}" type="pres">
      <dgm:prSet presAssocID="{40F0763F-4301-43ED-99A0-226F45A0DE70}" presName="dummy3a" presStyleCnt="0"/>
      <dgm:spPr/>
    </dgm:pt>
    <dgm:pt modelId="{5B189AD0-17D6-407F-80DC-CDDBC7EE943B}" type="pres">
      <dgm:prSet presAssocID="{40F0763F-4301-43ED-99A0-226F45A0DE70}" presName="dummy3b" presStyleCnt="0"/>
      <dgm:spPr/>
    </dgm:pt>
    <dgm:pt modelId="{AFE34699-E04A-49C2-809B-3DD01216151A}" type="pres">
      <dgm:prSet presAssocID="{40F0763F-4301-43ED-99A0-226F45A0DE70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FA774D-7A33-486D-B71A-AA66B66DC7F9}" type="pres">
      <dgm:prSet presAssocID="{40F0763F-4301-43ED-99A0-226F45A0DE70}" presName="wedge4" presStyleLbl="node1" presStyleIdx="3" presStyleCnt="7"/>
      <dgm:spPr/>
      <dgm:t>
        <a:bodyPr/>
        <a:lstStyle/>
        <a:p>
          <a:endParaRPr lang="cs-CZ"/>
        </a:p>
      </dgm:t>
    </dgm:pt>
    <dgm:pt modelId="{038FC519-F29E-44B6-B7D8-5DC244C38FCE}" type="pres">
      <dgm:prSet presAssocID="{40F0763F-4301-43ED-99A0-226F45A0DE70}" presName="dummy4a" presStyleCnt="0"/>
      <dgm:spPr/>
    </dgm:pt>
    <dgm:pt modelId="{1CAE3684-7D4A-42EA-971B-A33C1846BA23}" type="pres">
      <dgm:prSet presAssocID="{40F0763F-4301-43ED-99A0-226F45A0DE70}" presName="dummy4b" presStyleCnt="0"/>
      <dgm:spPr/>
    </dgm:pt>
    <dgm:pt modelId="{58FD4BA5-CEB7-49E7-B2C5-CA093955E92B}" type="pres">
      <dgm:prSet presAssocID="{40F0763F-4301-43ED-99A0-226F45A0DE70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3E4C08-3ED2-4DDC-960D-93288D9B3687}" type="pres">
      <dgm:prSet presAssocID="{40F0763F-4301-43ED-99A0-226F45A0DE70}" presName="wedge5" presStyleLbl="node1" presStyleIdx="4" presStyleCnt="7"/>
      <dgm:spPr/>
      <dgm:t>
        <a:bodyPr/>
        <a:lstStyle/>
        <a:p>
          <a:endParaRPr lang="cs-CZ"/>
        </a:p>
      </dgm:t>
    </dgm:pt>
    <dgm:pt modelId="{A48D547F-5633-406E-9134-C763B8C08769}" type="pres">
      <dgm:prSet presAssocID="{40F0763F-4301-43ED-99A0-226F45A0DE70}" presName="dummy5a" presStyleCnt="0"/>
      <dgm:spPr/>
    </dgm:pt>
    <dgm:pt modelId="{CD312B86-12A4-4CBB-807D-832BB32E03E6}" type="pres">
      <dgm:prSet presAssocID="{40F0763F-4301-43ED-99A0-226F45A0DE70}" presName="dummy5b" presStyleCnt="0"/>
      <dgm:spPr/>
    </dgm:pt>
    <dgm:pt modelId="{A9404844-F7BC-4DE5-A69B-6D8AF5B26723}" type="pres">
      <dgm:prSet presAssocID="{40F0763F-4301-43ED-99A0-226F45A0DE70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7E288-BC0C-4BCE-8655-725A7105AEB2}" type="pres">
      <dgm:prSet presAssocID="{40F0763F-4301-43ED-99A0-226F45A0DE70}" presName="wedge6" presStyleLbl="node1" presStyleIdx="5" presStyleCnt="7"/>
      <dgm:spPr/>
      <dgm:t>
        <a:bodyPr/>
        <a:lstStyle/>
        <a:p>
          <a:endParaRPr lang="cs-CZ"/>
        </a:p>
      </dgm:t>
    </dgm:pt>
    <dgm:pt modelId="{F52C209F-4E6C-4245-A1D8-119D65F8AF74}" type="pres">
      <dgm:prSet presAssocID="{40F0763F-4301-43ED-99A0-226F45A0DE70}" presName="dummy6a" presStyleCnt="0"/>
      <dgm:spPr/>
    </dgm:pt>
    <dgm:pt modelId="{FFB27F8D-A52D-4493-AC2F-0B7260148123}" type="pres">
      <dgm:prSet presAssocID="{40F0763F-4301-43ED-99A0-226F45A0DE70}" presName="dummy6b" presStyleCnt="0"/>
      <dgm:spPr/>
    </dgm:pt>
    <dgm:pt modelId="{D2B2BCBD-B064-4118-A03B-068E446AE201}" type="pres">
      <dgm:prSet presAssocID="{40F0763F-4301-43ED-99A0-226F45A0DE70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A906E7-879A-4552-A48F-A7AED7B0E986}" type="pres">
      <dgm:prSet presAssocID="{40F0763F-4301-43ED-99A0-226F45A0DE70}" presName="wedge7" presStyleLbl="node1" presStyleIdx="6" presStyleCnt="7"/>
      <dgm:spPr/>
      <dgm:t>
        <a:bodyPr/>
        <a:lstStyle/>
        <a:p>
          <a:endParaRPr lang="cs-CZ"/>
        </a:p>
      </dgm:t>
    </dgm:pt>
    <dgm:pt modelId="{6BDB46A9-C42D-4F8E-B905-EC0BDA26A537}" type="pres">
      <dgm:prSet presAssocID="{40F0763F-4301-43ED-99A0-226F45A0DE70}" presName="dummy7a" presStyleCnt="0"/>
      <dgm:spPr/>
    </dgm:pt>
    <dgm:pt modelId="{939B4D58-6FC2-4E7D-8951-C0BB17FE6BA6}" type="pres">
      <dgm:prSet presAssocID="{40F0763F-4301-43ED-99A0-226F45A0DE70}" presName="dummy7b" presStyleCnt="0"/>
      <dgm:spPr/>
    </dgm:pt>
    <dgm:pt modelId="{AFF48876-41EF-42A2-8708-AF28394B527C}" type="pres">
      <dgm:prSet presAssocID="{40F0763F-4301-43ED-99A0-226F45A0DE70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B379E4-ACB5-4E81-953A-933EDE8F5F44}" type="pres">
      <dgm:prSet presAssocID="{F8E4FC65-49BB-4215-BD26-F8364E3E3BFA}" presName="arrowWedge1" presStyleLbl="fgSibTrans2D1" presStyleIdx="0" presStyleCnt="7"/>
      <dgm:spPr/>
    </dgm:pt>
    <dgm:pt modelId="{23C8EB26-36BB-4EAC-9AF9-F7A48B7C273E}" type="pres">
      <dgm:prSet presAssocID="{655FE406-F320-48B1-88A0-0644FADAC13C}" presName="arrowWedge2" presStyleLbl="fgSibTrans2D1" presStyleIdx="1" presStyleCnt="7"/>
      <dgm:spPr/>
    </dgm:pt>
    <dgm:pt modelId="{69EAD3E2-EFD9-4F07-9A02-711536B2F217}" type="pres">
      <dgm:prSet presAssocID="{E0FD1C48-296A-4EA6-AA10-19D3824D9565}" presName="arrowWedge3" presStyleLbl="fgSibTrans2D1" presStyleIdx="2" presStyleCnt="7"/>
      <dgm:spPr/>
    </dgm:pt>
    <dgm:pt modelId="{47A35423-9A12-435D-A833-10FCE0C82FC9}" type="pres">
      <dgm:prSet presAssocID="{11D88D71-7606-49E2-A326-96AC38C4A251}" presName="arrowWedge4" presStyleLbl="fgSibTrans2D1" presStyleIdx="3" presStyleCnt="7"/>
      <dgm:spPr/>
    </dgm:pt>
    <dgm:pt modelId="{A498054E-3171-4526-A87C-0209E6A022D7}" type="pres">
      <dgm:prSet presAssocID="{0AB0ABD7-7C52-415B-BD5D-846C5779FA92}" presName="arrowWedge5" presStyleLbl="fgSibTrans2D1" presStyleIdx="4" presStyleCnt="7"/>
      <dgm:spPr/>
    </dgm:pt>
    <dgm:pt modelId="{05933B4A-580E-4FE2-9DA4-E71BA8C4C031}" type="pres">
      <dgm:prSet presAssocID="{ABF290B0-23FF-43AD-913D-12A1D95BFCD5}" presName="arrowWedge6" presStyleLbl="fgSibTrans2D1" presStyleIdx="5" presStyleCnt="7"/>
      <dgm:spPr/>
    </dgm:pt>
    <dgm:pt modelId="{A3D21B69-91BA-4400-9AEC-43F6C62C0135}" type="pres">
      <dgm:prSet presAssocID="{D88C9DB7-5A05-40AD-8846-9FC0592100F9}" presName="arrowWedge7" presStyleLbl="fgSibTrans2D1" presStyleIdx="6" presStyleCnt="7"/>
      <dgm:spPr/>
    </dgm:pt>
  </dgm:ptLst>
  <dgm:cxnLst>
    <dgm:cxn modelId="{E134A3F3-46D7-4950-83F0-DE9D573F7028}" type="presOf" srcId="{F6BCB171-DB5A-4681-A129-21481201894F}" destId="{AFE34699-E04A-49C2-809B-3DD01216151A}" srcOrd="1" destOrd="0" presId="urn:microsoft.com/office/officeart/2005/8/layout/cycle8"/>
    <dgm:cxn modelId="{05EC9763-5229-461B-BAFB-EFAE2E384AD4}" srcId="{40F0763F-4301-43ED-99A0-226F45A0DE70}" destId="{2876B8A8-1EF9-492D-B739-7619C6B6ADE1}" srcOrd="3" destOrd="0" parTransId="{8454F11D-7B60-4224-98D9-6523E379B7F0}" sibTransId="{11D88D71-7606-49E2-A326-96AC38C4A251}"/>
    <dgm:cxn modelId="{77B12752-A143-4589-92E2-5DE74F342D9C}" type="presOf" srcId="{FACC4068-FF80-4C1A-9906-672B3E3FCE47}" destId="{0537E288-BC0C-4BCE-8655-725A7105AEB2}" srcOrd="0" destOrd="0" presId="urn:microsoft.com/office/officeart/2005/8/layout/cycle8"/>
    <dgm:cxn modelId="{B01302A1-8535-4918-B22F-C5737340713C}" srcId="{40F0763F-4301-43ED-99A0-226F45A0DE70}" destId="{BD223A1B-981E-40D2-9700-B5E796BF2F10}" srcOrd="4" destOrd="0" parTransId="{D019871A-9F4F-44EB-BE6C-F0F906F78E4A}" sibTransId="{0AB0ABD7-7C52-415B-BD5D-846C5779FA92}"/>
    <dgm:cxn modelId="{DCD45C16-70BD-4F78-8A9C-6E5F65E6367A}" type="presOf" srcId="{FE025D1B-05FC-4B50-8534-FCCF1E64EAD0}" destId="{87A906E7-879A-4552-A48F-A7AED7B0E986}" srcOrd="0" destOrd="0" presId="urn:microsoft.com/office/officeart/2005/8/layout/cycle8"/>
    <dgm:cxn modelId="{D946AF88-78AB-4BFF-ACCF-45F52281FC6F}" srcId="{40F0763F-4301-43ED-99A0-226F45A0DE70}" destId="{FACC4068-FF80-4C1A-9906-672B3E3FCE47}" srcOrd="5" destOrd="0" parTransId="{4886E058-C22C-4E8E-85CC-61EC4271047B}" sibTransId="{ABF290B0-23FF-43AD-913D-12A1D95BFCD5}"/>
    <dgm:cxn modelId="{43BBB32F-670A-4C6A-BEDA-9B6721559B00}" type="presOf" srcId="{F6BCB171-DB5A-4681-A129-21481201894F}" destId="{A8A5FDA1-025D-4171-9D13-C5E4835CD349}" srcOrd="0" destOrd="0" presId="urn:microsoft.com/office/officeart/2005/8/layout/cycle8"/>
    <dgm:cxn modelId="{33D619C0-E07C-4A99-A70C-6113E7EF02BD}" type="presOf" srcId="{2876B8A8-1EF9-492D-B739-7619C6B6ADE1}" destId="{58FD4BA5-CEB7-49E7-B2C5-CA093955E92B}" srcOrd="1" destOrd="0" presId="urn:microsoft.com/office/officeart/2005/8/layout/cycle8"/>
    <dgm:cxn modelId="{2AFEBFFB-E7B3-496B-B5D1-FB4CC3B54EA9}" srcId="{40F0763F-4301-43ED-99A0-226F45A0DE70}" destId="{FE025D1B-05FC-4B50-8534-FCCF1E64EAD0}" srcOrd="6" destOrd="0" parTransId="{A52D5336-D745-4440-8DA2-6384E130EB58}" sibTransId="{D88C9DB7-5A05-40AD-8846-9FC0592100F9}"/>
    <dgm:cxn modelId="{27C732E8-C7F7-4D08-A026-FE5DFB8236FD}" type="presOf" srcId="{33272ADB-1470-490B-AC9D-334E00CB0FCB}" destId="{F2E2E508-C290-4093-B51E-2EBA54370708}" srcOrd="1" destOrd="0" presId="urn:microsoft.com/office/officeart/2005/8/layout/cycle8"/>
    <dgm:cxn modelId="{B00F5ABF-7AE8-4097-9E6D-24096DA0298F}" type="presOf" srcId="{40F0763F-4301-43ED-99A0-226F45A0DE70}" destId="{AED0A3C1-F891-42B9-B24D-D0543DDF3DEC}" srcOrd="0" destOrd="0" presId="urn:microsoft.com/office/officeart/2005/8/layout/cycle8"/>
    <dgm:cxn modelId="{E862C341-0C79-474E-83F8-15B8DCAF4774}" type="presOf" srcId="{A8065810-F82D-4CFA-9FD6-3CBDB4AEA983}" destId="{E87FC4B5-6AFF-43DF-B6A4-EB0AF87FADF5}" srcOrd="0" destOrd="0" presId="urn:microsoft.com/office/officeart/2005/8/layout/cycle8"/>
    <dgm:cxn modelId="{F49223B1-AB5D-444F-896A-46987037D2B9}" type="presOf" srcId="{FE025D1B-05FC-4B50-8534-FCCF1E64EAD0}" destId="{AFF48876-41EF-42A2-8708-AF28394B527C}" srcOrd="1" destOrd="0" presId="urn:microsoft.com/office/officeart/2005/8/layout/cycle8"/>
    <dgm:cxn modelId="{132BD38A-A2C6-491A-AE2D-17DC0FF206EF}" type="presOf" srcId="{33272ADB-1470-490B-AC9D-334E00CB0FCB}" destId="{A71604E3-ABAB-49DA-9593-CAC94A814E45}" srcOrd="0" destOrd="0" presId="urn:microsoft.com/office/officeart/2005/8/layout/cycle8"/>
    <dgm:cxn modelId="{CAC9CC96-FFA7-4B37-AD4A-E2847B04CC5B}" type="presOf" srcId="{BD223A1B-981E-40D2-9700-B5E796BF2F10}" destId="{A9404844-F7BC-4DE5-A69B-6D8AF5B26723}" srcOrd="1" destOrd="0" presId="urn:microsoft.com/office/officeart/2005/8/layout/cycle8"/>
    <dgm:cxn modelId="{6E4225D5-D66C-406E-A3B8-B7FD5AFD1BFC}" type="presOf" srcId="{BD223A1B-981E-40D2-9700-B5E796BF2F10}" destId="{393E4C08-3ED2-4DDC-960D-93288D9B3687}" srcOrd="0" destOrd="0" presId="urn:microsoft.com/office/officeart/2005/8/layout/cycle8"/>
    <dgm:cxn modelId="{5CE8C260-8550-41ED-96F7-C7DF3674C6F4}" srcId="{40F0763F-4301-43ED-99A0-226F45A0DE70}" destId="{F6BCB171-DB5A-4681-A129-21481201894F}" srcOrd="2" destOrd="0" parTransId="{A6A0E9CD-C518-4EDD-BC64-8EC7BE89806B}" sibTransId="{E0FD1C48-296A-4EA6-AA10-19D3824D9565}"/>
    <dgm:cxn modelId="{23472267-BF25-4E84-B5F0-CFC27BD82C4C}" srcId="{40F0763F-4301-43ED-99A0-226F45A0DE70}" destId="{33272ADB-1470-490B-AC9D-334E00CB0FCB}" srcOrd="1" destOrd="0" parTransId="{03C13AAA-A602-41B4-BD18-577C5B26C1AE}" sibTransId="{655FE406-F320-48B1-88A0-0644FADAC13C}"/>
    <dgm:cxn modelId="{1DB7D5BD-3D00-49F0-BC44-4D3BF98221B2}" srcId="{40F0763F-4301-43ED-99A0-226F45A0DE70}" destId="{A8065810-F82D-4CFA-9FD6-3CBDB4AEA983}" srcOrd="0" destOrd="0" parTransId="{B8731138-BD15-440F-80BE-87B531C7B662}" sibTransId="{F8E4FC65-49BB-4215-BD26-F8364E3E3BFA}"/>
    <dgm:cxn modelId="{537F303C-C6DA-4EF2-ADC2-695CFDF1A911}" type="presOf" srcId="{FACC4068-FF80-4C1A-9906-672B3E3FCE47}" destId="{D2B2BCBD-B064-4118-A03B-068E446AE201}" srcOrd="1" destOrd="0" presId="urn:microsoft.com/office/officeart/2005/8/layout/cycle8"/>
    <dgm:cxn modelId="{02829A61-9CBF-4270-AED2-17A0634DCF78}" type="presOf" srcId="{2876B8A8-1EF9-492D-B739-7619C6B6ADE1}" destId="{31FA774D-7A33-486D-B71A-AA66B66DC7F9}" srcOrd="0" destOrd="0" presId="urn:microsoft.com/office/officeart/2005/8/layout/cycle8"/>
    <dgm:cxn modelId="{687C9D4F-E6DA-4D84-B64B-198EAB98B126}" type="presOf" srcId="{A8065810-F82D-4CFA-9FD6-3CBDB4AEA983}" destId="{EE0E4452-C0DE-423B-AAB6-49711A9E1AB9}" srcOrd="1" destOrd="0" presId="urn:microsoft.com/office/officeart/2005/8/layout/cycle8"/>
    <dgm:cxn modelId="{64E30A15-8F3C-4E12-8BDE-576010F74DCF}" type="presParOf" srcId="{AED0A3C1-F891-42B9-B24D-D0543DDF3DEC}" destId="{E87FC4B5-6AFF-43DF-B6A4-EB0AF87FADF5}" srcOrd="0" destOrd="0" presId="urn:microsoft.com/office/officeart/2005/8/layout/cycle8"/>
    <dgm:cxn modelId="{BB6423DF-CDB6-4748-9AEF-1CC19FBC86A7}" type="presParOf" srcId="{AED0A3C1-F891-42B9-B24D-D0543DDF3DEC}" destId="{C50AAA99-3DF1-45D7-9D2A-FCA230967FBE}" srcOrd="1" destOrd="0" presId="urn:microsoft.com/office/officeart/2005/8/layout/cycle8"/>
    <dgm:cxn modelId="{10E06F4D-5DEA-4E5D-B6B0-78D13530093D}" type="presParOf" srcId="{AED0A3C1-F891-42B9-B24D-D0543DDF3DEC}" destId="{B3E49564-5AE3-4B8E-85B4-363A85239060}" srcOrd="2" destOrd="0" presId="urn:microsoft.com/office/officeart/2005/8/layout/cycle8"/>
    <dgm:cxn modelId="{0770E8A3-F317-4F40-9B25-5C0931076887}" type="presParOf" srcId="{AED0A3C1-F891-42B9-B24D-D0543DDF3DEC}" destId="{EE0E4452-C0DE-423B-AAB6-49711A9E1AB9}" srcOrd="3" destOrd="0" presId="urn:microsoft.com/office/officeart/2005/8/layout/cycle8"/>
    <dgm:cxn modelId="{A29C8534-4814-49F5-8DD2-E20F195A3513}" type="presParOf" srcId="{AED0A3C1-F891-42B9-B24D-D0543DDF3DEC}" destId="{A71604E3-ABAB-49DA-9593-CAC94A814E45}" srcOrd="4" destOrd="0" presId="urn:microsoft.com/office/officeart/2005/8/layout/cycle8"/>
    <dgm:cxn modelId="{AA1005C3-5717-49FC-8D28-554D36393ADD}" type="presParOf" srcId="{AED0A3C1-F891-42B9-B24D-D0543DDF3DEC}" destId="{9266CB0C-811A-440D-83AC-A870D856A2A1}" srcOrd="5" destOrd="0" presId="urn:microsoft.com/office/officeart/2005/8/layout/cycle8"/>
    <dgm:cxn modelId="{F894B1FC-C315-4A99-889D-06A7EEB72233}" type="presParOf" srcId="{AED0A3C1-F891-42B9-B24D-D0543DDF3DEC}" destId="{15333033-DA05-4287-B286-4E134D0AB48E}" srcOrd="6" destOrd="0" presId="urn:microsoft.com/office/officeart/2005/8/layout/cycle8"/>
    <dgm:cxn modelId="{A54C30A8-CA23-48CD-9435-279D9B02849F}" type="presParOf" srcId="{AED0A3C1-F891-42B9-B24D-D0543DDF3DEC}" destId="{F2E2E508-C290-4093-B51E-2EBA54370708}" srcOrd="7" destOrd="0" presId="urn:microsoft.com/office/officeart/2005/8/layout/cycle8"/>
    <dgm:cxn modelId="{91CD902D-BD8E-461C-AC44-18AC2BB9EEE6}" type="presParOf" srcId="{AED0A3C1-F891-42B9-B24D-D0543DDF3DEC}" destId="{A8A5FDA1-025D-4171-9D13-C5E4835CD349}" srcOrd="8" destOrd="0" presId="urn:microsoft.com/office/officeart/2005/8/layout/cycle8"/>
    <dgm:cxn modelId="{D7E8D042-3BDF-412D-A174-BEA454AD5F2E}" type="presParOf" srcId="{AED0A3C1-F891-42B9-B24D-D0543DDF3DEC}" destId="{0D2A703C-7832-4F9F-A91A-640A4D6AAA74}" srcOrd="9" destOrd="0" presId="urn:microsoft.com/office/officeart/2005/8/layout/cycle8"/>
    <dgm:cxn modelId="{396184E4-02B3-46B5-99DD-840264274750}" type="presParOf" srcId="{AED0A3C1-F891-42B9-B24D-D0543DDF3DEC}" destId="{5B189AD0-17D6-407F-80DC-CDDBC7EE943B}" srcOrd="10" destOrd="0" presId="urn:microsoft.com/office/officeart/2005/8/layout/cycle8"/>
    <dgm:cxn modelId="{85974E00-03F5-424B-B0BC-8813F909A17D}" type="presParOf" srcId="{AED0A3C1-F891-42B9-B24D-D0543DDF3DEC}" destId="{AFE34699-E04A-49C2-809B-3DD01216151A}" srcOrd="11" destOrd="0" presId="urn:microsoft.com/office/officeart/2005/8/layout/cycle8"/>
    <dgm:cxn modelId="{9F53102B-EDBC-47F2-BDA3-1B960A191ADC}" type="presParOf" srcId="{AED0A3C1-F891-42B9-B24D-D0543DDF3DEC}" destId="{31FA774D-7A33-486D-B71A-AA66B66DC7F9}" srcOrd="12" destOrd="0" presId="urn:microsoft.com/office/officeart/2005/8/layout/cycle8"/>
    <dgm:cxn modelId="{46A39B78-19DA-4159-9CFD-7EDBCA0BB28E}" type="presParOf" srcId="{AED0A3C1-F891-42B9-B24D-D0543DDF3DEC}" destId="{038FC519-F29E-44B6-B7D8-5DC244C38FCE}" srcOrd="13" destOrd="0" presId="urn:microsoft.com/office/officeart/2005/8/layout/cycle8"/>
    <dgm:cxn modelId="{33789049-D711-4BDB-B9A4-B1EFF01D8FD9}" type="presParOf" srcId="{AED0A3C1-F891-42B9-B24D-D0543DDF3DEC}" destId="{1CAE3684-7D4A-42EA-971B-A33C1846BA23}" srcOrd="14" destOrd="0" presId="urn:microsoft.com/office/officeart/2005/8/layout/cycle8"/>
    <dgm:cxn modelId="{F6410EC2-DA15-49B0-9A50-6BEBA6FD99CF}" type="presParOf" srcId="{AED0A3C1-F891-42B9-B24D-D0543DDF3DEC}" destId="{58FD4BA5-CEB7-49E7-B2C5-CA093955E92B}" srcOrd="15" destOrd="0" presId="urn:microsoft.com/office/officeart/2005/8/layout/cycle8"/>
    <dgm:cxn modelId="{9B659635-8A95-4F10-A5DE-E7220BA2D7C8}" type="presParOf" srcId="{AED0A3C1-F891-42B9-B24D-D0543DDF3DEC}" destId="{393E4C08-3ED2-4DDC-960D-93288D9B3687}" srcOrd="16" destOrd="0" presId="urn:microsoft.com/office/officeart/2005/8/layout/cycle8"/>
    <dgm:cxn modelId="{F8A067C3-EB12-46C3-9E32-1E1FDBAA4B1D}" type="presParOf" srcId="{AED0A3C1-F891-42B9-B24D-D0543DDF3DEC}" destId="{A48D547F-5633-406E-9134-C763B8C08769}" srcOrd="17" destOrd="0" presId="urn:microsoft.com/office/officeart/2005/8/layout/cycle8"/>
    <dgm:cxn modelId="{5D6F27D7-DC53-432D-B34E-F567ECAAB568}" type="presParOf" srcId="{AED0A3C1-F891-42B9-B24D-D0543DDF3DEC}" destId="{CD312B86-12A4-4CBB-807D-832BB32E03E6}" srcOrd="18" destOrd="0" presId="urn:microsoft.com/office/officeart/2005/8/layout/cycle8"/>
    <dgm:cxn modelId="{4B4B0598-F973-4693-A9C6-0C7D98EF8B63}" type="presParOf" srcId="{AED0A3C1-F891-42B9-B24D-D0543DDF3DEC}" destId="{A9404844-F7BC-4DE5-A69B-6D8AF5B26723}" srcOrd="19" destOrd="0" presId="urn:microsoft.com/office/officeart/2005/8/layout/cycle8"/>
    <dgm:cxn modelId="{36EE2E26-AD5C-4097-B171-296B9FEB8828}" type="presParOf" srcId="{AED0A3C1-F891-42B9-B24D-D0543DDF3DEC}" destId="{0537E288-BC0C-4BCE-8655-725A7105AEB2}" srcOrd="20" destOrd="0" presId="urn:microsoft.com/office/officeart/2005/8/layout/cycle8"/>
    <dgm:cxn modelId="{8EEA8A65-8F38-4813-B644-022D349C40CE}" type="presParOf" srcId="{AED0A3C1-F891-42B9-B24D-D0543DDF3DEC}" destId="{F52C209F-4E6C-4245-A1D8-119D65F8AF74}" srcOrd="21" destOrd="0" presId="urn:microsoft.com/office/officeart/2005/8/layout/cycle8"/>
    <dgm:cxn modelId="{E4C075BA-32F1-4CF3-A88D-5EFA33CFBC90}" type="presParOf" srcId="{AED0A3C1-F891-42B9-B24D-D0543DDF3DEC}" destId="{FFB27F8D-A52D-4493-AC2F-0B7260148123}" srcOrd="22" destOrd="0" presId="urn:microsoft.com/office/officeart/2005/8/layout/cycle8"/>
    <dgm:cxn modelId="{CF787D83-7D94-45E3-B097-02A4CFD50F08}" type="presParOf" srcId="{AED0A3C1-F891-42B9-B24D-D0543DDF3DEC}" destId="{D2B2BCBD-B064-4118-A03B-068E446AE201}" srcOrd="23" destOrd="0" presId="urn:microsoft.com/office/officeart/2005/8/layout/cycle8"/>
    <dgm:cxn modelId="{388F75BF-DBC8-49B9-9B84-28EB3BBB6128}" type="presParOf" srcId="{AED0A3C1-F891-42B9-B24D-D0543DDF3DEC}" destId="{87A906E7-879A-4552-A48F-A7AED7B0E986}" srcOrd="24" destOrd="0" presId="urn:microsoft.com/office/officeart/2005/8/layout/cycle8"/>
    <dgm:cxn modelId="{5E6D9386-7207-454A-9992-595E860C363C}" type="presParOf" srcId="{AED0A3C1-F891-42B9-B24D-D0543DDF3DEC}" destId="{6BDB46A9-C42D-4F8E-B905-EC0BDA26A537}" srcOrd="25" destOrd="0" presId="urn:microsoft.com/office/officeart/2005/8/layout/cycle8"/>
    <dgm:cxn modelId="{CFD238E1-52A4-4572-8AC2-4A20BE80C182}" type="presParOf" srcId="{AED0A3C1-F891-42B9-B24D-D0543DDF3DEC}" destId="{939B4D58-6FC2-4E7D-8951-C0BB17FE6BA6}" srcOrd="26" destOrd="0" presId="urn:microsoft.com/office/officeart/2005/8/layout/cycle8"/>
    <dgm:cxn modelId="{401355DC-B53F-4262-848F-9B17008608F1}" type="presParOf" srcId="{AED0A3C1-F891-42B9-B24D-D0543DDF3DEC}" destId="{AFF48876-41EF-42A2-8708-AF28394B527C}" srcOrd="27" destOrd="0" presId="urn:microsoft.com/office/officeart/2005/8/layout/cycle8"/>
    <dgm:cxn modelId="{C0FC1197-F5B2-4F57-B8A0-BF3EEA95B5DD}" type="presParOf" srcId="{AED0A3C1-F891-42B9-B24D-D0543DDF3DEC}" destId="{ECB379E4-ACB5-4E81-953A-933EDE8F5F44}" srcOrd="28" destOrd="0" presId="urn:microsoft.com/office/officeart/2005/8/layout/cycle8"/>
    <dgm:cxn modelId="{0A546FD6-A11E-4174-9773-45C16398A2B8}" type="presParOf" srcId="{AED0A3C1-F891-42B9-B24D-D0543DDF3DEC}" destId="{23C8EB26-36BB-4EAC-9AF9-F7A48B7C273E}" srcOrd="29" destOrd="0" presId="urn:microsoft.com/office/officeart/2005/8/layout/cycle8"/>
    <dgm:cxn modelId="{81F5186E-0989-47C3-8667-B5A5AA122F5D}" type="presParOf" srcId="{AED0A3C1-F891-42B9-B24D-D0543DDF3DEC}" destId="{69EAD3E2-EFD9-4F07-9A02-711536B2F217}" srcOrd="30" destOrd="0" presId="urn:microsoft.com/office/officeart/2005/8/layout/cycle8"/>
    <dgm:cxn modelId="{19DEC852-4B0B-4445-A3D1-7AD0AE3F4AEB}" type="presParOf" srcId="{AED0A3C1-F891-42B9-B24D-D0543DDF3DEC}" destId="{47A35423-9A12-435D-A833-10FCE0C82FC9}" srcOrd="31" destOrd="0" presId="urn:microsoft.com/office/officeart/2005/8/layout/cycle8"/>
    <dgm:cxn modelId="{B367AEE0-5ABC-4471-A02F-F432CF2AA4F8}" type="presParOf" srcId="{AED0A3C1-F891-42B9-B24D-D0543DDF3DEC}" destId="{A498054E-3171-4526-A87C-0209E6A022D7}" srcOrd="32" destOrd="0" presId="urn:microsoft.com/office/officeart/2005/8/layout/cycle8"/>
    <dgm:cxn modelId="{001B056B-C2EF-4A3A-928F-418339200872}" type="presParOf" srcId="{AED0A3C1-F891-42B9-B24D-D0543DDF3DEC}" destId="{05933B4A-580E-4FE2-9DA4-E71BA8C4C031}" srcOrd="33" destOrd="0" presId="urn:microsoft.com/office/officeart/2005/8/layout/cycle8"/>
    <dgm:cxn modelId="{8A27EB7B-A405-41C4-8808-59C2CD446348}" type="presParOf" srcId="{AED0A3C1-F891-42B9-B24D-D0543DDF3DEC}" destId="{A3D21B69-91BA-4400-9AEC-43F6C62C0135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25FF452-CB2F-4416-BA66-E4B40BCD5D36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526D36-CA49-4521-8820-23A4793BFB2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7.wmf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DEUTSCH MIT MAX 2</a:t>
            </a:r>
            <a:br>
              <a:rPr lang="cs-CZ" dirty="0" smtClean="0"/>
            </a:br>
            <a:r>
              <a:rPr lang="cs-CZ" dirty="0" err="1" smtClean="0"/>
              <a:t>Lektion</a:t>
            </a:r>
            <a:r>
              <a:rPr lang="cs-CZ" dirty="0" smtClean="0"/>
              <a:t> 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21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0"/>
            <a:ext cx="885202" cy="1485900"/>
          </a:xfrm>
          <a:prstGeom prst="rect">
            <a:avLst/>
          </a:prstGeom>
          <a:noFill/>
        </p:spPr>
      </p:pic>
      <p:graphicFrame>
        <p:nvGraphicFramePr>
          <p:cNvPr id="7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7392984"/>
              </p:ext>
            </p:extLst>
          </p:nvPr>
        </p:nvGraphicFramePr>
        <p:xfrm>
          <a:off x="179512" y="1485900"/>
          <a:ext cx="8640960" cy="5543500"/>
        </p:xfrm>
        <a:graphic>
          <a:graphicData uri="http://schemas.openxmlformats.org/drawingml/2006/table">
            <a:tbl>
              <a:tblPr/>
              <a:tblGrid>
                <a:gridCol w="3292520"/>
                <a:gridCol w="5348440"/>
              </a:tblGrid>
              <a:tr h="390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9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9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VY_32_INOVACE_07_01_14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9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Max 2 –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Lektion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5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interaktivní výuce žáků 2. stupně. Procvičí si nejprve slovíčka – spojují německou a českou variantu. Dále se naučí orientovat se v německém rozvrhu hodin. Později tvoří otázky a odpovědi, které se týkají rozvrhu. V dalším cvičení mají žáci najít německá slovíčka – na další straně je kontrola. V této lekci se děti také naučí několik informací o Berlínu (hlavní město Německa). Další učivo této lekce je sdělení data. Žáci si procvičí fráze a odpovídají na to, kolikátého je. Gramatika spočívá v modálních slovesech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dürfen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können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procvičení v následujícím cvičení. V závěru prezentace  žáci napíší svůj denní program, procvičí si dny v týdnu. Poslední cvičení je křížovka s řešením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Součástí prezentace je pracovní list.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1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Verbinde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Tag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echnen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Aufgabe</a:t>
            </a:r>
            <a:endParaRPr lang="cs-CZ" dirty="0" smtClean="0"/>
          </a:p>
          <a:p>
            <a:r>
              <a:rPr lang="cs-CZ" dirty="0" err="1" smtClean="0"/>
              <a:t>dürfen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Klasse</a:t>
            </a:r>
            <a:endParaRPr lang="cs-CZ" dirty="0" smtClean="0"/>
          </a:p>
          <a:p>
            <a:r>
              <a:rPr lang="cs-CZ" dirty="0" err="1" smtClean="0"/>
              <a:t>sicher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Abfahrt</a:t>
            </a:r>
            <a:endParaRPr lang="cs-CZ" dirty="0" smtClean="0"/>
          </a:p>
          <a:p>
            <a:r>
              <a:rPr lang="cs-CZ" dirty="0" err="1" smtClean="0"/>
              <a:t>hören</a:t>
            </a:r>
            <a:endParaRPr lang="cs-CZ" dirty="0" smtClean="0"/>
          </a:p>
          <a:p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merken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zapamatovat si</a:t>
            </a:r>
          </a:p>
          <a:p>
            <a:r>
              <a:rPr lang="cs-CZ" dirty="0"/>
              <a:t>j</a:t>
            </a:r>
            <a:r>
              <a:rPr lang="cs-CZ" dirty="0" smtClean="0"/>
              <a:t>istě</a:t>
            </a:r>
          </a:p>
          <a:p>
            <a:r>
              <a:rPr lang="cs-CZ" dirty="0"/>
              <a:t>p</a:t>
            </a:r>
            <a:r>
              <a:rPr lang="cs-CZ" dirty="0" smtClean="0"/>
              <a:t>očítat</a:t>
            </a:r>
          </a:p>
          <a:p>
            <a:r>
              <a:rPr lang="cs-CZ" dirty="0"/>
              <a:t>o</a:t>
            </a:r>
            <a:r>
              <a:rPr lang="cs-CZ" dirty="0" smtClean="0"/>
              <a:t>djezd</a:t>
            </a:r>
          </a:p>
          <a:p>
            <a:r>
              <a:rPr lang="cs-CZ" dirty="0"/>
              <a:t>s</a:t>
            </a:r>
            <a:r>
              <a:rPr lang="cs-CZ" dirty="0" smtClean="0"/>
              <a:t>mět</a:t>
            </a:r>
          </a:p>
          <a:p>
            <a:r>
              <a:rPr lang="cs-CZ" dirty="0"/>
              <a:t>t</a:t>
            </a:r>
            <a:r>
              <a:rPr lang="cs-CZ" dirty="0" smtClean="0"/>
              <a:t>řída</a:t>
            </a:r>
          </a:p>
          <a:p>
            <a:r>
              <a:rPr lang="cs-CZ" dirty="0"/>
              <a:t>s</a:t>
            </a:r>
            <a:r>
              <a:rPr lang="cs-CZ" dirty="0" smtClean="0"/>
              <a:t>lyšet</a:t>
            </a:r>
          </a:p>
          <a:p>
            <a:r>
              <a:rPr lang="cs-CZ" dirty="0" smtClean="0"/>
              <a:t>úkol, úloha</a:t>
            </a:r>
          </a:p>
          <a:p>
            <a:r>
              <a:rPr lang="cs-CZ" dirty="0" smtClean="0"/>
              <a:t>den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1907704" y="1844824"/>
            <a:ext cx="2808312" cy="43204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051062" y="2348880"/>
            <a:ext cx="2808312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627784" y="2924944"/>
            <a:ext cx="2088232" cy="25922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989162" y="3450742"/>
            <a:ext cx="2740496" cy="461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411760" y="4005064"/>
            <a:ext cx="2317898" cy="4320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1907704" y="2348880"/>
            <a:ext cx="2808312" cy="20882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2411760" y="3392996"/>
            <a:ext cx="2317898" cy="154817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2051062" y="4941168"/>
            <a:ext cx="2678596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2627784" y="1844824"/>
            <a:ext cx="1944216" cy="43204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385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stundenplan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159268"/>
              </p:ext>
            </p:extLst>
          </p:nvPr>
        </p:nvGraphicFramePr>
        <p:xfrm>
          <a:off x="251520" y="1628800"/>
          <a:ext cx="8685898" cy="24384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66800"/>
                <a:gridCol w="1435862"/>
                <a:gridCol w="1287653"/>
                <a:gridCol w="1548130"/>
                <a:gridCol w="1140143"/>
                <a:gridCol w="1059180"/>
                <a:gridCol w="154813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2.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3.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4.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5.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6.</a:t>
                      </a:r>
                      <a:endParaRPr lang="cs-CZ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Deutsch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Geografie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Informatik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Mathe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Sport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Sport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Englisch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Mathe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Biologie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Deutsch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Musik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Geschichte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Deutsch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Englisch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Enslisch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Physik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Biologie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Mathe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Deutsch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Mathe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Kunst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Chemie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Sozialkunde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FR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Musik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Physik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Sozialkunde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Englisch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Chemie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vál 7"/>
          <p:cNvSpPr/>
          <p:nvPr/>
        </p:nvSpPr>
        <p:spPr>
          <a:xfrm>
            <a:off x="0" y="4725143"/>
            <a:ext cx="3744416" cy="1939263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Was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hast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du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am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Montag</a:t>
            </a:r>
            <a:r>
              <a:rPr lang="cs-CZ" sz="2800" dirty="0" smtClean="0">
                <a:solidFill>
                  <a:schemeClr val="tx1"/>
                </a:solidFill>
              </a:rPr>
              <a:t>, 4. </a:t>
            </a:r>
            <a:r>
              <a:rPr lang="cs-CZ" sz="2800" dirty="0" err="1" smtClean="0">
                <a:solidFill>
                  <a:schemeClr val="tx1"/>
                </a:solidFill>
              </a:rPr>
              <a:t>Stunde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682776" y="4725142"/>
            <a:ext cx="3457701" cy="193926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Ich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habe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Mathe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Plaketa 9"/>
          <p:cNvSpPr/>
          <p:nvPr/>
        </p:nvSpPr>
        <p:spPr>
          <a:xfrm>
            <a:off x="2915816" y="4133570"/>
            <a:ext cx="3528392" cy="792088"/>
          </a:xfrm>
          <a:prstGeom prst="plaqu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Arial Rounded MT Bold" pitchFamily="34" charset="0"/>
              </a:rPr>
              <a:t>Bilde</a:t>
            </a:r>
            <a:r>
              <a:rPr lang="cs-CZ" sz="2800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Arial Rounded MT Bold" pitchFamily="34" charset="0"/>
              </a:rPr>
              <a:t>die</a:t>
            </a:r>
            <a:r>
              <a:rPr lang="cs-CZ" sz="2800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Arial Rounded MT Bold" pitchFamily="34" charset="0"/>
              </a:rPr>
              <a:t>Fragen</a:t>
            </a:r>
            <a:r>
              <a:rPr lang="cs-CZ" sz="2800" dirty="0" smtClean="0">
                <a:solidFill>
                  <a:schemeClr val="tx1"/>
                </a:solidFill>
                <a:latin typeface="Arial Rounded MT Bold" pitchFamily="34" charset="0"/>
              </a:rPr>
              <a:t>!</a:t>
            </a:r>
            <a:endParaRPr lang="cs-CZ" sz="2800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6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		</a:t>
            </a:r>
            <a:r>
              <a:rPr lang="cs-CZ" dirty="0" err="1" smtClean="0"/>
              <a:t>Finde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wörter</a:t>
            </a:r>
            <a:r>
              <a:rPr lang="cs-CZ" dirty="0" smtClean="0"/>
              <a:t>!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SCHULJAHRABSCHREIBENKOSMETIKPAUSELÖSENMITGEHENUNTERWEGSRAUCHENSCHLAFENWOCHERICHTUNGBUSBORGENSCHULFACHDEUTSCHUND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 err="1" smtClean="0"/>
              <a:t>Schreib</a:t>
            </a:r>
            <a:r>
              <a:rPr lang="cs-CZ" sz="3600" dirty="0" smtClean="0"/>
              <a:t> </a:t>
            </a:r>
            <a:r>
              <a:rPr lang="cs-CZ" sz="3600" dirty="0" err="1" smtClean="0"/>
              <a:t>dann</a:t>
            </a:r>
            <a:r>
              <a:rPr lang="cs-CZ" sz="3600" dirty="0" smtClean="0"/>
              <a:t> den </a:t>
            </a:r>
            <a:r>
              <a:rPr lang="cs-CZ" sz="3600" dirty="0" err="1" smtClean="0"/>
              <a:t>Artikel</a:t>
            </a:r>
            <a:r>
              <a:rPr lang="cs-CZ" sz="3600" dirty="0" smtClean="0"/>
              <a:t>!</a:t>
            </a:r>
          </a:p>
          <a:p>
            <a:pPr marL="0" indent="0">
              <a:buNone/>
            </a:pPr>
            <a:endParaRPr lang="cs-CZ" sz="3600" dirty="0"/>
          </a:p>
        </p:txBody>
      </p:sp>
      <p:pic>
        <p:nvPicPr>
          <p:cNvPr id="3075" name="Picture 3" descr="C:\Users\Maruška\AppData\Local\Microsoft\Windows\Temporary Internet Files\Content.IE5\461ZP1GB\MC900441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74307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29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richtig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as</a:t>
            </a:r>
            <a:r>
              <a:rPr lang="cs-CZ" dirty="0" smtClean="0"/>
              <a:t> </a:t>
            </a:r>
            <a:r>
              <a:rPr lang="cs-CZ" dirty="0" err="1" smtClean="0"/>
              <a:t>Schuljahr</a:t>
            </a:r>
            <a:endParaRPr lang="cs-CZ" dirty="0" smtClean="0"/>
          </a:p>
          <a:p>
            <a:r>
              <a:rPr lang="cs-CZ" dirty="0" err="1"/>
              <a:t>a</a:t>
            </a:r>
            <a:r>
              <a:rPr lang="cs-CZ" dirty="0" err="1" smtClean="0"/>
              <a:t>bschreiben</a:t>
            </a:r>
            <a:endParaRPr lang="cs-CZ" dirty="0" smtClean="0"/>
          </a:p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Kosmetik</a:t>
            </a:r>
          </a:p>
          <a:p>
            <a:r>
              <a:rPr lang="cs-CZ" dirty="0" err="1" smtClean="0"/>
              <a:t>die</a:t>
            </a:r>
            <a:r>
              <a:rPr lang="cs-CZ" dirty="0" smtClean="0"/>
              <a:t> Pause</a:t>
            </a:r>
          </a:p>
          <a:p>
            <a:r>
              <a:rPr lang="cs-CZ" dirty="0" err="1" smtClean="0"/>
              <a:t>lösen</a:t>
            </a:r>
            <a:endParaRPr lang="cs-CZ" dirty="0" smtClean="0"/>
          </a:p>
          <a:p>
            <a:r>
              <a:rPr lang="cs-CZ" dirty="0" err="1" smtClean="0"/>
              <a:t>mitgehen</a:t>
            </a:r>
            <a:endParaRPr lang="cs-CZ" dirty="0" smtClean="0"/>
          </a:p>
          <a:p>
            <a:r>
              <a:rPr lang="cs-CZ" dirty="0" err="1"/>
              <a:t>u</a:t>
            </a:r>
            <a:r>
              <a:rPr lang="cs-CZ" dirty="0" err="1" smtClean="0"/>
              <a:t>nterwegs</a:t>
            </a:r>
            <a:endParaRPr lang="cs-CZ" dirty="0" smtClean="0"/>
          </a:p>
          <a:p>
            <a:r>
              <a:rPr lang="cs-CZ" dirty="0" err="1" smtClean="0"/>
              <a:t>rauchen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schlafen</a:t>
            </a:r>
            <a:endParaRPr lang="cs-CZ" dirty="0"/>
          </a:p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endParaRPr lang="cs-CZ" dirty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Richtung</a:t>
            </a:r>
            <a:endParaRPr lang="cs-CZ" dirty="0"/>
          </a:p>
          <a:p>
            <a:r>
              <a:rPr lang="cs-CZ" dirty="0"/>
              <a:t>d</a:t>
            </a:r>
            <a:r>
              <a:rPr lang="cs-CZ" dirty="0" smtClean="0"/>
              <a:t>er Bus</a:t>
            </a:r>
            <a:endParaRPr lang="cs-CZ" dirty="0"/>
          </a:p>
          <a:p>
            <a:r>
              <a:rPr lang="cs-CZ" dirty="0" err="1"/>
              <a:t>borgen</a:t>
            </a:r>
            <a:endParaRPr lang="cs-CZ" dirty="0"/>
          </a:p>
          <a:p>
            <a:r>
              <a:rPr lang="cs-CZ" dirty="0" err="1"/>
              <a:t>d</a:t>
            </a:r>
            <a:r>
              <a:rPr lang="cs-CZ" dirty="0" err="1" smtClean="0"/>
              <a:t>as</a:t>
            </a:r>
            <a:r>
              <a:rPr lang="cs-CZ" dirty="0" smtClean="0"/>
              <a:t> </a:t>
            </a:r>
            <a:r>
              <a:rPr lang="cs-CZ" dirty="0" err="1" smtClean="0"/>
              <a:t>Schulfach</a:t>
            </a:r>
            <a:endParaRPr lang="cs-CZ" dirty="0"/>
          </a:p>
          <a:p>
            <a:r>
              <a:rPr lang="cs-CZ" dirty="0" err="1"/>
              <a:t>Deutsch</a:t>
            </a:r>
            <a:endParaRPr lang="cs-CZ" dirty="0"/>
          </a:p>
          <a:p>
            <a:r>
              <a:rPr lang="cs-CZ" dirty="0" err="1"/>
              <a:t>und</a:t>
            </a:r>
            <a:endParaRPr lang="cs-CZ" dirty="0"/>
          </a:p>
          <a:p>
            <a:endParaRPr lang="cs-CZ" dirty="0"/>
          </a:p>
        </p:txBody>
      </p:sp>
      <p:pic>
        <p:nvPicPr>
          <p:cNvPr id="4098" name="Picture 2" descr="C:\Users\Maruška\AppData\Local\Microsoft\Windows\Temporary Internet Files\Content.IE5\461ZP1GB\MC900441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13176"/>
            <a:ext cx="174307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48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dirty="0" err="1" smtClean="0"/>
              <a:t>berlin</a:t>
            </a:r>
            <a:r>
              <a:rPr lang="cs-CZ" dirty="0" smtClean="0"/>
              <a:t> - </a:t>
            </a:r>
            <a:r>
              <a:rPr lang="cs-CZ" dirty="0" err="1" smtClean="0"/>
              <a:t>sehenswürdigketien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Maruška\AppData\Local\Microsoft\Windows\Temporary Internet Files\Content.IE5\I0YVP2XF\MC9004157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69" y="3585109"/>
            <a:ext cx="3024336" cy="265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uška\AppData\Local\Microsoft\Windows\Temporary Internet Files\Content.IE5\YVL9VALM\MC9004156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737" y="3186862"/>
            <a:ext cx="2669263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Maruška\AppData\Local\Microsoft\Windows\Temporary Internet Files\Content.IE5\I0YVP2XF\MC9002003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746" y="1715293"/>
            <a:ext cx="2242631" cy="168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aruška\AppData\Local\Microsoft\Windows\Temporary Internet Files\Content.IE5\461ZP1GB\MC900406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821" y="4131430"/>
            <a:ext cx="1089025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Maruška\AppData\Local\Microsoft\Windows\Temporary Internet Files\Content.IE5\I0YVP2XF\MC9004156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34" y="1265459"/>
            <a:ext cx="4603687" cy="282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Maruška\AppData\Local\Microsoft\Windows\Temporary Internet Files\Content.IE5\OYQRP04J\MM900178249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708" cy="1238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19354" y="1223269"/>
            <a:ext cx="4424980" cy="5793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der </a:t>
            </a:r>
            <a:r>
              <a:rPr lang="cs-CZ" sz="2400" dirty="0" err="1" smtClean="0">
                <a:solidFill>
                  <a:schemeClr val="tx1"/>
                </a:solidFill>
              </a:rPr>
              <a:t>Reichstag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103121" y="1193366"/>
            <a:ext cx="3861367" cy="5362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das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Brandenburger</a:t>
            </a:r>
            <a:r>
              <a:rPr lang="cs-CZ" sz="2400" dirty="0" smtClean="0">
                <a:solidFill>
                  <a:schemeClr val="tx1"/>
                </a:solidFill>
              </a:rPr>
              <a:t> Tor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148694" y="6161509"/>
            <a:ext cx="2980538" cy="6225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der </a:t>
            </a:r>
            <a:r>
              <a:rPr lang="cs-CZ" sz="2400" dirty="0" err="1" smtClean="0">
                <a:solidFill>
                  <a:schemeClr val="tx1"/>
                </a:solidFill>
              </a:rPr>
              <a:t>Berliner</a:t>
            </a:r>
            <a:r>
              <a:rPr lang="cs-CZ" sz="2400" dirty="0" smtClean="0">
                <a:solidFill>
                  <a:schemeClr val="tx1"/>
                </a:solidFill>
              </a:rPr>
              <a:t> Dom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24988" y="6197477"/>
            <a:ext cx="3289957" cy="60217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die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Gedächtniskirche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6775" y="6227558"/>
            <a:ext cx="2765186" cy="50955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der </a:t>
            </a:r>
            <a:r>
              <a:rPr lang="cs-CZ" sz="2400" dirty="0" err="1" smtClean="0">
                <a:solidFill>
                  <a:schemeClr val="tx1"/>
                </a:solidFill>
              </a:rPr>
              <a:t>Fernsehturm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68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Berlin</a:t>
            </a:r>
            <a:r>
              <a:rPr lang="cs-CZ" dirty="0" smtClean="0"/>
              <a:t> - </a:t>
            </a:r>
            <a:r>
              <a:rPr lang="cs-CZ" dirty="0" err="1" smtClean="0"/>
              <a:t>fragen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liegt</a:t>
            </a:r>
            <a:r>
              <a:rPr lang="cs-CZ" dirty="0" smtClean="0"/>
              <a:t> </a:t>
            </a:r>
            <a:r>
              <a:rPr lang="cs-CZ" dirty="0" err="1" smtClean="0"/>
              <a:t>Berlin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Sehenswürdigkeiten</a:t>
            </a:r>
            <a:r>
              <a:rPr lang="cs-CZ" dirty="0" smtClean="0"/>
              <a:t> </a:t>
            </a:r>
            <a:r>
              <a:rPr lang="cs-CZ" dirty="0" err="1" smtClean="0"/>
              <a:t>kennst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heißt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bekannteste</a:t>
            </a:r>
            <a:r>
              <a:rPr lang="cs-CZ" dirty="0" smtClean="0"/>
              <a:t> </a:t>
            </a:r>
            <a:r>
              <a:rPr lang="cs-CZ" dirty="0" err="1" smtClean="0"/>
              <a:t>Einkaufsstraße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passierte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dem </a:t>
            </a:r>
            <a:r>
              <a:rPr lang="cs-CZ" dirty="0" err="1" smtClean="0"/>
              <a:t>Reichstag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symbolisiert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Brandenburger</a:t>
            </a:r>
            <a:r>
              <a:rPr lang="cs-CZ" dirty="0" smtClean="0"/>
              <a:t> Tor?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bedeutet</a:t>
            </a:r>
            <a:r>
              <a:rPr lang="cs-CZ" dirty="0" smtClean="0"/>
              <a:t> </a:t>
            </a:r>
            <a:r>
              <a:rPr lang="cs-CZ" dirty="0" err="1" smtClean="0"/>
              <a:t>Berliner</a:t>
            </a:r>
            <a:r>
              <a:rPr lang="cs-CZ" dirty="0" smtClean="0"/>
              <a:t> </a:t>
            </a:r>
            <a:r>
              <a:rPr lang="cs-CZ" dirty="0" err="1" smtClean="0"/>
              <a:t>Luftbrücke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/>
              <a:t>Checkpoint</a:t>
            </a:r>
            <a:r>
              <a:rPr lang="cs-CZ" dirty="0"/>
              <a:t> </a:t>
            </a:r>
            <a:r>
              <a:rPr lang="cs-CZ" dirty="0" smtClean="0"/>
              <a:t>Charlie?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Maruška\AppData\Local\Microsoft\Windows\Temporary Internet Files\Content.IE5\G9POU3UH\MC900084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53136"/>
            <a:ext cx="2526909" cy="190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70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/>
              <a:t> 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dirty="0" smtClean="0">
                <a:latin typeface="Times New Roman"/>
                <a:ea typeface="Times New Roman"/>
                <a:cs typeface="Times New Roman"/>
              </a:rPr>
              <a:t>1. der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err="1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erste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 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     7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. der,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 </a:t>
            </a:r>
            <a:r>
              <a:rPr lang="cs-CZ" dirty="0" err="1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siebte</a:t>
            </a:r>
            <a:endParaRPr lang="cs-CZ" sz="1800" dirty="0">
              <a:latin typeface="Times New Roman"/>
              <a:ea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cs-CZ" dirty="0" smtClean="0">
                <a:latin typeface="Times New Roman"/>
                <a:ea typeface="Times New Roman"/>
                <a:cs typeface="Times New Roman"/>
              </a:rPr>
              <a:t>2. der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zweite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 19. der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neunzehn</a:t>
            </a:r>
            <a:r>
              <a:rPr lang="cs-CZ" dirty="0" err="1" smtClean="0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te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</a:t>
            </a:r>
            <a:endParaRPr lang="cs-CZ" sz="1800" dirty="0">
              <a:latin typeface="Times New Roman"/>
              <a:ea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cs-CZ" dirty="0" smtClean="0">
                <a:latin typeface="Times New Roman"/>
                <a:ea typeface="Times New Roman"/>
                <a:cs typeface="Times New Roman"/>
              </a:rPr>
              <a:t>3. der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err="1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dritte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  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20. der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>
                <a:latin typeface="Times New Roman"/>
                <a:ea typeface="Times New Roman"/>
                <a:cs typeface="Times New Roman"/>
              </a:rPr>
              <a:t>  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zwanzig</a:t>
            </a:r>
            <a:r>
              <a:rPr lang="cs-CZ" dirty="0" err="1" smtClean="0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ste</a:t>
            </a:r>
            <a:endParaRPr lang="cs-CZ" sz="1800" dirty="0" smtClean="0">
              <a:latin typeface="Times New Roman"/>
              <a:ea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cs-CZ" dirty="0" smtClean="0">
                <a:latin typeface="Times New Roman"/>
                <a:ea typeface="Times New Roman"/>
                <a:cs typeface="Times New Roman"/>
              </a:rPr>
              <a:t>4. der,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vierte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  30. der,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die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das</a:t>
            </a:r>
            <a:r>
              <a:rPr lang="cs-CZ" dirty="0" smtClean="0">
                <a:latin typeface="Times New Roman"/>
                <a:ea typeface="Times New Roman"/>
                <a:cs typeface="Times New Roman"/>
              </a:rPr>
              <a:t>   </a:t>
            </a:r>
            <a:r>
              <a:rPr lang="cs-CZ" dirty="0" err="1" smtClean="0">
                <a:latin typeface="Times New Roman"/>
                <a:ea typeface="Times New Roman"/>
                <a:cs typeface="Times New Roman"/>
              </a:rPr>
              <a:t>dreißig</a:t>
            </a:r>
            <a:r>
              <a:rPr lang="cs-CZ" dirty="0" err="1" smtClean="0">
                <a:highlight>
                  <a:srgbClr val="FF00FF"/>
                </a:highlight>
                <a:latin typeface="Times New Roman"/>
                <a:ea typeface="Times New Roman"/>
                <a:cs typeface="Times New Roman"/>
              </a:rPr>
              <a:t>ste</a:t>
            </a:r>
            <a:endParaRPr lang="cs-CZ" sz="1800" dirty="0" smtClean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0" y="4064935"/>
            <a:ext cx="3096344" cy="2088232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      Den </a:t>
            </a:r>
            <a:r>
              <a:rPr lang="cs-CZ" sz="2800" dirty="0" err="1" smtClean="0">
                <a:solidFill>
                  <a:schemeClr val="tx1"/>
                </a:solidFill>
              </a:rPr>
              <a:t>wievielten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haben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wir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heute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5989278" y="4028931"/>
            <a:ext cx="3096344" cy="2160240"/>
          </a:xfrm>
          <a:prstGeom prst="wedgeEllipse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Heute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haben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wir</a:t>
            </a:r>
            <a:r>
              <a:rPr lang="cs-CZ" sz="2800" dirty="0" smtClean="0">
                <a:solidFill>
                  <a:schemeClr val="tx1"/>
                </a:solidFill>
              </a:rPr>
              <a:t> den …….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4567895" y="116632"/>
            <a:ext cx="1515390" cy="864096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3.10.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6083285" y="152636"/>
            <a:ext cx="1536223" cy="1080120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30.5.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7537450" y="548680"/>
            <a:ext cx="1606550" cy="936104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27.2.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3122449" y="4152835"/>
            <a:ext cx="1578904" cy="908720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17.4.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4715133" y="4152835"/>
            <a:ext cx="1368152" cy="908720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1.1.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>
            <a:off x="2339752" y="5626799"/>
            <a:ext cx="1908212" cy="1052736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29.12.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Mrak 12"/>
          <p:cNvSpPr/>
          <p:nvPr/>
        </p:nvSpPr>
        <p:spPr>
          <a:xfrm>
            <a:off x="4496770" y="5513039"/>
            <a:ext cx="1734636" cy="1052736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12.9.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6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grammatik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126145"/>
              </p:ext>
            </p:extLst>
          </p:nvPr>
        </p:nvGraphicFramePr>
        <p:xfrm>
          <a:off x="1259632" y="1772816"/>
          <a:ext cx="6480722" cy="3528394"/>
        </p:xfrm>
        <a:graphic>
          <a:graphicData uri="http://schemas.openxmlformats.org/drawingml/2006/table">
            <a:tbl>
              <a:tblPr/>
              <a:tblGrid>
                <a:gridCol w="1728192"/>
                <a:gridCol w="1445840"/>
                <a:gridCol w="1653345"/>
                <a:gridCol w="1653345"/>
              </a:tblGrid>
              <a:tr h="4663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können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dürfen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ich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kann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highlight>
                            <a:srgbClr val="FF00FF"/>
                          </a:highlight>
                          <a:latin typeface="Times New Roman"/>
                          <a:ea typeface="Times New Roman"/>
                        </a:rPr>
                        <a:t>darf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 dirty="0" err="1" smtClean="0">
                          <a:effectLst/>
                          <a:latin typeface="Times New Roman"/>
                          <a:ea typeface="Times New Roman"/>
                        </a:rPr>
                        <a:t>du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kannst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highlight>
                            <a:srgbClr val="FF00FF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highlight>
                            <a:srgbClr val="FF00FF"/>
                          </a:highlight>
                          <a:latin typeface="Times New Roman"/>
                          <a:ea typeface="Times New Roman"/>
                        </a:rPr>
                        <a:t>darfst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er, sie, es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kann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highlight>
                            <a:srgbClr val="FF00FF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highlight>
                            <a:srgbClr val="FF00FF"/>
                          </a:highlight>
                          <a:latin typeface="Times New Roman"/>
                          <a:ea typeface="Times New Roman"/>
                        </a:rPr>
                        <a:t>darf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wir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können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dürfen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ihr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könnt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dürft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sie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können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dürfen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Sie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können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1" dirty="0" err="1">
                          <a:effectLst/>
                          <a:latin typeface="Times New Roman"/>
                          <a:ea typeface="Times New Roman"/>
                        </a:rPr>
                        <a:t>dürfen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94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Können</a:t>
            </a:r>
            <a:r>
              <a:rPr lang="cs-CZ" dirty="0" smtClean="0"/>
              <a:t> oder </a:t>
            </a:r>
            <a:r>
              <a:rPr lang="cs-CZ" dirty="0" err="1" smtClean="0"/>
              <a:t>dürfen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Du</a:t>
            </a:r>
            <a:r>
              <a:rPr lang="cs-CZ" dirty="0" smtClean="0"/>
              <a:t> ____________so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sagen</a:t>
            </a:r>
            <a:r>
              <a:rPr lang="cs-CZ" dirty="0"/>
              <a:t>.</a:t>
            </a:r>
            <a:endParaRPr lang="cs-CZ" dirty="0" smtClean="0"/>
          </a:p>
          <a:p>
            <a:r>
              <a:rPr lang="cs-CZ" dirty="0" err="1" smtClean="0"/>
              <a:t>Ich</a:t>
            </a:r>
            <a:r>
              <a:rPr lang="cs-CZ" dirty="0" smtClean="0"/>
              <a:t> _________ gut </a:t>
            </a:r>
            <a:r>
              <a:rPr lang="cs-CZ" dirty="0" err="1" smtClean="0"/>
              <a:t>kochen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Ab </a:t>
            </a:r>
            <a:r>
              <a:rPr lang="cs-CZ" dirty="0" err="1" smtClean="0"/>
              <a:t>wann</a:t>
            </a:r>
            <a:r>
              <a:rPr lang="cs-CZ" dirty="0" smtClean="0"/>
              <a:t> _______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wieder</a:t>
            </a:r>
            <a:r>
              <a:rPr lang="cs-CZ" dirty="0" smtClean="0"/>
              <a:t> </a:t>
            </a:r>
            <a:r>
              <a:rPr lang="cs-CZ" dirty="0" err="1" smtClean="0"/>
              <a:t>trainieren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__________  Hans </a:t>
            </a:r>
            <a:r>
              <a:rPr lang="cs-CZ" dirty="0" err="1" smtClean="0"/>
              <a:t>helfen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Seit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 ___________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schwimmen</a:t>
            </a:r>
            <a:r>
              <a:rPr lang="cs-CZ" dirty="0" smtClean="0"/>
              <a:t>?  </a:t>
            </a:r>
          </a:p>
          <a:p>
            <a:r>
              <a:rPr lang="cs-CZ" dirty="0" smtClean="0"/>
              <a:t>Eva </a:t>
            </a:r>
            <a:r>
              <a:rPr lang="cs-CZ" dirty="0" err="1" smtClean="0"/>
              <a:t>und</a:t>
            </a:r>
            <a:r>
              <a:rPr lang="cs-CZ" dirty="0" smtClean="0"/>
              <a:t> Martin _________</a:t>
            </a:r>
            <a:r>
              <a:rPr lang="cs-CZ" dirty="0" err="1" smtClean="0"/>
              <a:t>ins</a:t>
            </a:r>
            <a:r>
              <a:rPr lang="cs-CZ" dirty="0" smtClean="0"/>
              <a:t> Kino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Kinder</a:t>
            </a:r>
            <a:r>
              <a:rPr lang="cs-CZ" dirty="0" smtClean="0"/>
              <a:t> __________ </a:t>
            </a:r>
            <a:r>
              <a:rPr lang="cs-CZ" dirty="0" err="1" smtClean="0"/>
              <a:t>keinen</a:t>
            </a:r>
            <a:r>
              <a:rPr lang="cs-CZ" dirty="0" smtClean="0"/>
              <a:t> Alkohol </a:t>
            </a:r>
            <a:r>
              <a:rPr lang="cs-CZ" dirty="0" err="1" smtClean="0"/>
              <a:t>trinken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691680" y="2060848"/>
            <a:ext cx="1368152" cy="52345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kann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87103" y="3413051"/>
            <a:ext cx="2015046" cy="43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tx1"/>
                </a:solidFill>
              </a:rPr>
              <a:t>können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15998" y="3929448"/>
            <a:ext cx="1872208" cy="50405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tx1"/>
                </a:solidFill>
              </a:rPr>
              <a:t>kannst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70697" y="2774220"/>
            <a:ext cx="1296144" cy="3600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tx1"/>
                </a:solidFill>
              </a:rPr>
              <a:t>darf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91880" y="4458645"/>
            <a:ext cx="1728192" cy="43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tx1"/>
                </a:solidFill>
              </a:rPr>
              <a:t>dürfen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95736" y="5134518"/>
            <a:ext cx="1728192" cy="43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tx1"/>
                </a:solidFill>
              </a:rPr>
              <a:t>dürfen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691680" y="1412776"/>
            <a:ext cx="1800200" cy="50405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darfst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51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Schreib</a:t>
            </a:r>
            <a:r>
              <a:rPr lang="cs-CZ" dirty="0" smtClean="0"/>
              <a:t> </a:t>
            </a:r>
            <a:r>
              <a:rPr lang="cs-CZ" dirty="0" err="1" smtClean="0"/>
              <a:t>dein</a:t>
            </a:r>
            <a:r>
              <a:rPr lang="cs-CZ" dirty="0" smtClean="0"/>
              <a:t>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Montag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Montag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Rad.</a:t>
            </a:r>
          </a:p>
          <a:p>
            <a:pPr marL="0" indent="0">
              <a:buNone/>
            </a:pPr>
            <a:r>
              <a:rPr lang="cs-CZ" dirty="0" err="1" smtClean="0"/>
              <a:t>zB</a:t>
            </a:r>
            <a:r>
              <a:rPr lang="cs-CZ" dirty="0" smtClean="0"/>
              <a:t>.:</a:t>
            </a:r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693519647"/>
              </p:ext>
            </p:extLst>
          </p:nvPr>
        </p:nvGraphicFramePr>
        <p:xfrm>
          <a:off x="2771800" y="1893718"/>
          <a:ext cx="7392144" cy="5000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Maruška\AppData\Local\Microsoft\Windows\Temporary Internet Files\Content.IE5\I0YVP2XF\MC90007876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68960"/>
            <a:ext cx="1491665" cy="122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Program Files\Microsoft Office\MEDIA\CAGCAT10\j0285698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68960"/>
            <a:ext cx="1190532" cy="127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uška\AppData\Local\Microsoft\Windows\Temporary Internet Files\Content.IE5\IR5WEAV9\MC90043442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24" y="4653136"/>
            <a:ext cx="1221482" cy="125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uška\AppData\Local\Microsoft\Windows\Temporary Internet Files\Content.IE5\YVL9VALM\MC90041581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583" y="4934626"/>
            <a:ext cx="1758950" cy="108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73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kreuzworträtsel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734858"/>
              </p:ext>
            </p:extLst>
          </p:nvPr>
        </p:nvGraphicFramePr>
        <p:xfrm>
          <a:off x="683572" y="1268760"/>
          <a:ext cx="7920872" cy="5328587"/>
        </p:xfrm>
        <a:graphic>
          <a:graphicData uri="http://schemas.openxmlformats.org/drawingml/2006/table">
            <a:tbl>
              <a:tblPr/>
              <a:tblGrid>
                <a:gridCol w="694813"/>
                <a:gridCol w="694813"/>
                <a:gridCol w="694813"/>
                <a:gridCol w="694813"/>
                <a:gridCol w="694813"/>
                <a:gridCol w="694813"/>
                <a:gridCol w="694813"/>
                <a:gridCol w="694813"/>
                <a:gridCol w="694813"/>
                <a:gridCol w="1667555"/>
              </a:tblGrid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417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919015" y="3537012"/>
            <a:ext cx="18717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7. stavět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6487199" y="6201415"/>
            <a:ext cx="24117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5. třída</a:t>
            </a:r>
          </a:p>
        </p:txBody>
      </p:sp>
      <p:sp>
        <p:nvSpPr>
          <p:cNvPr id="7" name="Obdélník 6"/>
          <p:cNvSpPr/>
          <p:nvPr/>
        </p:nvSpPr>
        <p:spPr>
          <a:xfrm>
            <a:off x="6732240" y="1147075"/>
            <a:ext cx="22322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6. koupit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46985" y="4509120"/>
            <a:ext cx="169218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4. zpět</a:t>
            </a:r>
          </a:p>
        </p:txBody>
      </p:sp>
      <p:sp>
        <p:nvSpPr>
          <p:cNvPr id="9" name="Obdélník 8"/>
          <p:cNvSpPr/>
          <p:nvPr/>
        </p:nvSpPr>
        <p:spPr>
          <a:xfrm>
            <a:off x="6548656" y="5445224"/>
            <a:ext cx="23762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8. týden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732240" y="2597006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1. kosmetika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95536" y="5949280"/>
            <a:ext cx="20882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3. chemie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635896" y="6201415"/>
            <a:ext cx="237626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9. slyšet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79512" y="3021628"/>
            <a:ext cx="1656184" cy="515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2. kreslit</a:t>
            </a:r>
          </a:p>
        </p:txBody>
      </p:sp>
    </p:spTree>
    <p:extLst>
      <p:ext uri="{BB962C8B-B14F-4D97-AF65-F5344CB8AC3E}">
        <p14:creationId xmlns:p14="http://schemas.microsoft.com/office/powerpoint/2010/main" val="75560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lösung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463262"/>
              </p:ext>
            </p:extLst>
          </p:nvPr>
        </p:nvGraphicFramePr>
        <p:xfrm>
          <a:off x="971598" y="1340763"/>
          <a:ext cx="7704861" cy="4896551"/>
        </p:xfrm>
        <a:graphic>
          <a:graphicData uri="http://schemas.openxmlformats.org/drawingml/2006/table">
            <a:tbl>
              <a:tblPr/>
              <a:tblGrid>
                <a:gridCol w="675865"/>
                <a:gridCol w="675865"/>
                <a:gridCol w="675865"/>
                <a:gridCol w="675865"/>
                <a:gridCol w="675865"/>
                <a:gridCol w="675865"/>
                <a:gridCol w="675865"/>
                <a:gridCol w="675865"/>
                <a:gridCol w="675865"/>
                <a:gridCol w="1622076"/>
              </a:tblGrid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Ü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Ö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141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16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985942"/>
            <a:ext cx="8686800" cy="838200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80929"/>
            <a:ext cx="8686800" cy="3816424"/>
          </a:xfrm>
        </p:spPr>
        <p:txBody>
          <a:bodyPr/>
          <a:lstStyle/>
          <a:p>
            <a:r>
              <a:rPr lang="cs-CZ" dirty="0"/>
              <a:t>FIŠAROVÁ, Olga; ZBRANKOVÁ, Milena. </a:t>
            </a:r>
            <a:r>
              <a:rPr lang="cs-CZ" i="1" dirty="0" err="1"/>
              <a:t>Deutsch</a:t>
            </a:r>
            <a:r>
              <a:rPr lang="cs-CZ" i="1" dirty="0"/>
              <a:t> </a:t>
            </a:r>
            <a:r>
              <a:rPr lang="cs-CZ" i="1" dirty="0" err="1"/>
              <a:t>mit</a:t>
            </a:r>
            <a:r>
              <a:rPr lang="cs-CZ" i="1" dirty="0"/>
              <a:t> Max, díl 2</a:t>
            </a:r>
            <a:r>
              <a:rPr lang="cs-CZ" dirty="0"/>
              <a:t>. Plzeň: Fraus, 2007, ISBN 978-80-7238-594-2.</a:t>
            </a:r>
          </a:p>
          <a:p>
            <a:r>
              <a:rPr lang="cs-CZ" dirty="0"/>
              <a:t>Pracovní list </a:t>
            </a:r>
            <a:r>
              <a:rPr lang="cs-CZ" dirty="0" err="1"/>
              <a:t>Lektion</a:t>
            </a:r>
            <a:r>
              <a:rPr lang="cs-CZ" dirty="0"/>
              <a:t> 4 – </a:t>
            </a:r>
            <a:r>
              <a:rPr lang="cs-CZ" dirty="0" err="1"/>
              <a:t>Deutsch</a:t>
            </a:r>
            <a:r>
              <a:rPr lang="cs-CZ" dirty="0"/>
              <a:t> </a:t>
            </a:r>
            <a:r>
              <a:rPr lang="cs-CZ" dirty="0" err="1"/>
              <a:t>mit</a:t>
            </a:r>
            <a:r>
              <a:rPr lang="cs-CZ" dirty="0"/>
              <a:t> Max 2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1143" y="49436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2348" y="500042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908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664</Words>
  <Application>Microsoft Office PowerPoint</Application>
  <PresentationFormat>Předvádění na obrazovce (4:3)</PresentationFormat>
  <Paragraphs>259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DEUTSCH MIT MAX 2 Lektion 4</vt:lpstr>
      <vt:lpstr>Prezentace aplikace PowerPoint</vt:lpstr>
      <vt:lpstr>Verbinde!</vt:lpstr>
      <vt:lpstr>Der stundenplan</vt:lpstr>
      <vt:lpstr>  Finde die wörter! </vt:lpstr>
      <vt:lpstr>Hast du das richtig?</vt:lpstr>
      <vt:lpstr> berlin - sehenswürdigketien</vt:lpstr>
      <vt:lpstr>Berlin - fragen</vt:lpstr>
      <vt:lpstr>heute haben wir …</vt:lpstr>
      <vt:lpstr>grammatik</vt:lpstr>
      <vt:lpstr>Können oder dürfen?</vt:lpstr>
      <vt:lpstr>Schreib dein wochenprogramm</vt:lpstr>
      <vt:lpstr>kreuzworträtsel</vt:lpstr>
      <vt:lpstr>lösung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 MIT MAX 2 Lektion 4</dc:title>
  <dc:creator>Maruška</dc:creator>
  <cp:lastModifiedBy>Maruška</cp:lastModifiedBy>
  <cp:revision>27</cp:revision>
  <dcterms:created xsi:type="dcterms:W3CDTF">2013-02-26T18:32:11Z</dcterms:created>
  <dcterms:modified xsi:type="dcterms:W3CDTF">2013-04-04T15:29:36Z</dcterms:modified>
</cp:coreProperties>
</file>