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61" r:id="rId14"/>
    <p:sldId id="262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2" autoAdjust="0"/>
    <p:restoredTop sz="94660"/>
  </p:normalViewPr>
  <p:slideViewPr>
    <p:cSldViewPr>
      <p:cViewPr varScale="1">
        <p:scale>
          <a:sx n="45" d="100"/>
          <a:sy n="45" d="100"/>
        </p:scale>
        <p:origin x="-124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DE0F64-16A1-4D9B-9FB5-01D193D762AD}" type="doc">
      <dgm:prSet loTypeId="urn:microsoft.com/office/officeart/2005/8/layout/vList5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1C8B0686-2A2E-4D77-9BB5-6C993BD2B0D1}">
      <dgm:prSet phldrT="[Text]"/>
      <dgm:spPr/>
      <dgm:t>
        <a:bodyPr/>
        <a:lstStyle/>
        <a:p>
          <a:r>
            <a:rPr lang="cs-CZ" dirty="0" err="1" smtClean="0"/>
            <a:t>Dresden</a:t>
          </a:r>
          <a:endParaRPr lang="cs-CZ" dirty="0"/>
        </a:p>
      </dgm:t>
    </dgm:pt>
    <dgm:pt modelId="{D5290003-99AE-408C-8DA6-BC1EB0A3943F}" type="parTrans" cxnId="{6389B185-3114-4BB1-B06B-028A00DBD30B}">
      <dgm:prSet/>
      <dgm:spPr/>
      <dgm:t>
        <a:bodyPr/>
        <a:lstStyle/>
        <a:p>
          <a:endParaRPr lang="cs-CZ"/>
        </a:p>
      </dgm:t>
    </dgm:pt>
    <dgm:pt modelId="{0859CFE6-50C3-45A5-B593-E28BFD9E4D8A}" type="sibTrans" cxnId="{6389B185-3114-4BB1-B06B-028A00DBD30B}">
      <dgm:prSet/>
      <dgm:spPr/>
      <dgm:t>
        <a:bodyPr/>
        <a:lstStyle/>
        <a:p>
          <a:endParaRPr lang="cs-CZ"/>
        </a:p>
      </dgm:t>
    </dgm:pt>
    <dgm:pt modelId="{58AA6A91-995F-4D7A-9CDB-ADBDE2CA3FB1}">
      <dgm:prSet phldrT="[Text]"/>
      <dgm:spPr/>
      <dgm:t>
        <a:bodyPr/>
        <a:lstStyle/>
        <a:p>
          <a:r>
            <a:rPr lang="cs-CZ" dirty="0" err="1" smtClean="0"/>
            <a:t>Köln</a:t>
          </a:r>
          <a:endParaRPr lang="cs-CZ" dirty="0" smtClean="0"/>
        </a:p>
      </dgm:t>
    </dgm:pt>
    <dgm:pt modelId="{9A814D6A-AB0F-4EBD-9244-F8EA1933E558}" type="parTrans" cxnId="{E5CA5A71-5F32-4A74-A0E2-B28AE8EFD8F4}">
      <dgm:prSet/>
      <dgm:spPr/>
      <dgm:t>
        <a:bodyPr/>
        <a:lstStyle/>
        <a:p>
          <a:endParaRPr lang="cs-CZ"/>
        </a:p>
      </dgm:t>
    </dgm:pt>
    <dgm:pt modelId="{C6A2601D-729C-47A7-8BCA-ADF270161DA2}" type="sibTrans" cxnId="{E5CA5A71-5F32-4A74-A0E2-B28AE8EFD8F4}">
      <dgm:prSet/>
      <dgm:spPr/>
      <dgm:t>
        <a:bodyPr/>
        <a:lstStyle/>
        <a:p>
          <a:endParaRPr lang="cs-CZ"/>
        </a:p>
      </dgm:t>
    </dgm:pt>
    <dgm:pt modelId="{9370EFC5-58F0-4A8F-BD2B-3A1FA7191303}">
      <dgm:prSet phldrT="[Text]" custT="1"/>
      <dgm:spPr/>
      <dgm:t>
        <a:bodyPr/>
        <a:lstStyle/>
        <a:p>
          <a:pPr algn="ctr"/>
          <a:r>
            <a:rPr lang="cs-CZ" sz="3200" dirty="0" err="1" smtClean="0"/>
            <a:t>Gleis</a:t>
          </a:r>
          <a:r>
            <a:rPr lang="cs-CZ" sz="3200" dirty="0" smtClean="0"/>
            <a:t> 2 – </a:t>
          </a:r>
          <a:r>
            <a:rPr lang="cs-CZ" sz="3200" dirty="0" err="1" smtClean="0"/>
            <a:t>Abfahrt</a:t>
          </a:r>
          <a:r>
            <a:rPr lang="cs-CZ" sz="3200" dirty="0" smtClean="0"/>
            <a:t>: 18:05</a:t>
          </a:r>
          <a:endParaRPr lang="cs-CZ" sz="3200" dirty="0"/>
        </a:p>
      </dgm:t>
    </dgm:pt>
    <dgm:pt modelId="{82DF190F-07FF-4344-97EA-83565E087C8E}" type="parTrans" cxnId="{F0335211-DBDC-4809-8C4D-D45A31ACF489}">
      <dgm:prSet/>
      <dgm:spPr/>
      <dgm:t>
        <a:bodyPr/>
        <a:lstStyle/>
        <a:p>
          <a:endParaRPr lang="cs-CZ"/>
        </a:p>
      </dgm:t>
    </dgm:pt>
    <dgm:pt modelId="{2802F742-302D-4029-93EA-41B74069B4F8}" type="sibTrans" cxnId="{F0335211-DBDC-4809-8C4D-D45A31ACF489}">
      <dgm:prSet/>
      <dgm:spPr/>
      <dgm:t>
        <a:bodyPr/>
        <a:lstStyle/>
        <a:p>
          <a:endParaRPr lang="cs-CZ"/>
        </a:p>
      </dgm:t>
    </dgm:pt>
    <dgm:pt modelId="{E126F4A7-57E7-4C2D-9BF0-8088392C5CFF}">
      <dgm:prSet phldrT="[Text]"/>
      <dgm:spPr/>
      <dgm:t>
        <a:bodyPr/>
        <a:lstStyle/>
        <a:p>
          <a:r>
            <a:rPr lang="cs-CZ" dirty="0" err="1" smtClean="0"/>
            <a:t>Berlin</a:t>
          </a:r>
          <a:endParaRPr lang="cs-CZ" dirty="0" smtClean="0"/>
        </a:p>
      </dgm:t>
    </dgm:pt>
    <dgm:pt modelId="{49E27073-15DD-453D-946D-0303AE135A60}" type="parTrans" cxnId="{799AF3D8-B3DE-47AC-AFEA-9C4962FFC78C}">
      <dgm:prSet/>
      <dgm:spPr/>
      <dgm:t>
        <a:bodyPr/>
        <a:lstStyle/>
        <a:p>
          <a:endParaRPr lang="cs-CZ"/>
        </a:p>
      </dgm:t>
    </dgm:pt>
    <dgm:pt modelId="{2828A220-32E1-46E4-BAA3-21B2A71B39B4}" type="sibTrans" cxnId="{799AF3D8-B3DE-47AC-AFEA-9C4962FFC78C}">
      <dgm:prSet/>
      <dgm:spPr/>
      <dgm:t>
        <a:bodyPr/>
        <a:lstStyle/>
        <a:p>
          <a:endParaRPr lang="cs-CZ"/>
        </a:p>
      </dgm:t>
    </dgm:pt>
    <dgm:pt modelId="{3ADA0F9E-8830-4229-9B83-51D90DFC917B}">
      <dgm:prSet phldrT="[Text]" custT="1"/>
      <dgm:spPr/>
      <dgm:t>
        <a:bodyPr/>
        <a:lstStyle/>
        <a:p>
          <a:pPr algn="ctr"/>
          <a:r>
            <a:rPr lang="cs-CZ" sz="3200" dirty="0" err="1" smtClean="0"/>
            <a:t>Gleis</a:t>
          </a:r>
          <a:r>
            <a:rPr lang="cs-CZ" sz="3200" dirty="0" smtClean="0"/>
            <a:t> 5 – </a:t>
          </a:r>
          <a:r>
            <a:rPr lang="cs-CZ" sz="3200" dirty="0" err="1" smtClean="0"/>
            <a:t>Abfahrt</a:t>
          </a:r>
          <a:r>
            <a:rPr lang="cs-CZ" sz="3200" dirty="0" smtClean="0"/>
            <a:t>: 19:30</a:t>
          </a:r>
          <a:endParaRPr lang="cs-CZ" sz="3200" dirty="0"/>
        </a:p>
      </dgm:t>
    </dgm:pt>
    <dgm:pt modelId="{9A8D37A6-8737-4EF4-BB73-896A28A07CE0}" type="parTrans" cxnId="{1643C321-88AA-4F7F-948A-B1DEB2609411}">
      <dgm:prSet/>
      <dgm:spPr/>
      <dgm:t>
        <a:bodyPr/>
        <a:lstStyle/>
        <a:p>
          <a:endParaRPr lang="cs-CZ"/>
        </a:p>
      </dgm:t>
    </dgm:pt>
    <dgm:pt modelId="{3DC4F2FA-92D8-406A-9BA2-0FB3DE4D2A13}" type="sibTrans" cxnId="{1643C321-88AA-4F7F-948A-B1DEB2609411}">
      <dgm:prSet/>
      <dgm:spPr/>
      <dgm:t>
        <a:bodyPr/>
        <a:lstStyle/>
        <a:p>
          <a:endParaRPr lang="cs-CZ"/>
        </a:p>
      </dgm:t>
    </dgm:pt>
    <dgm:pt modelId="{0E04DD39-1B96-4638-AFFF-014301083809}">
      <dgm:prSet/>
      <dgm:spPr/>
      <dgm:t>
        <a:bodyPr/>
        <a:lstStyle/>
        <a:p>
          <a:r>
            <a:rPr lang="cs-CZ" dirty="0" smtClean="0"/>
            <a:t>Stuttgart</a:t>
          </a:r>
          <a:endParaRPr lang="cs-CZ" dirty="0"/>
        </a:p>
      </dgm:t>
    </dgm:pt>
    <dgm:pt modelId="{9D26ABEE-D85D-4CB3-A949-2648123E4E1A}" type="parTrans" cxnId="{02FBF303-DEB0-48F2-8DD6-873C07C67B75}">
      <dgm:prSet/>
      <dgm:spPr/>
      <dgm:t>
        <a:bodyPr/>
        <a:lstStyle/>
        <a:p>
          <a:endParaRPr lang="cs-CZ"/>
        </a:p>
      </dgm:t>
    </dgm:pt>
    <dgm:pt modelId="{B7FDA8D2-215E-4461-A385-6972E763FC4C}" type="sibTrans" cxnId="{02FBF303-DEB0-48F2-8DD6-873C07C67B75}">
      <dgm:prSet/>
      <dgm:spPr/>
      <dgm:t>
        <a:bodyPr/>
        <a:lstStyle/>
        <a:p>
          <a:endParaRPr lang="cs-CZ"/>
        </a:p>
      </dgm:t>
    </dgm:pt>
    <dgm:pt modelId="{E9875C4E-4D2F-4517-A1AB-38E595D55D3C}">
      <dgm:prSet/>
      <dgm:spPr/>
      <dgm:t>
        <a:bodyPr/>
        <a:lstStyle/>
        <a:p>
          <a:r>
            <a:rPr lang="cs-CZ" dirty="0" err="1" smtClean="0"/>
            <a:t>München</a:t>
          </a:r>
          <a:endParaRPr lang="cs-CZ" dirty="0"/>
        </a:p>
      </dgm:t>
    </dgm:pt>
    <dgm:pt modelId="{19557C27-7EBD-4B3E-82AC-91699B72FAF0}" type="parTrans" cxnId="{4FC74204-502B-49EF-B77A-682D5861B41E}">
      <dgm:prSet/>
      <dgm:spPr/>
      <dgm:t>
        <a:bodyPr/>
        <a:lstStyle/>
        <a:p>
          <a:endParaRPr lang="cs-CZ"/>
        </a:p>
      </dgm:t>
    </dgm:pt>
    <dgm:pt modelId="{BD8B32DF-748F-4CF0-97AF-0CFDA5F4F496}" type="sibTrans" cxnId="{4FC74204-502B-49EF-B77A-682D5861B41E}">
      <dgm:prSet/>
      <dgm:spPr/>
      <dgm:t>
        <a:bodyPr/>
        <a:lstStyle/>
        <a:p>
          <a:endParaRPr lang="cs-CZ"/>
        </a:p>
      </dgm:t>
    </dgm:pt>
    <dgm:pt modelId="{14FCB01C-395F-4E06-9050-49DB57BC8719}">
      <dgm:prSet/>
      <dgm:spPr/>
      <dgm:t>
        <a:bodyPr/>
        <a:lstStyle/>
        <a:p>
          <a:r>
            <a:rPr lang="cs-CZ" dirty="0" err="1" smtClean="0"/>
            <a:t>Wien</a:t>
          </a:r>
          <a:endParaRPr lang="cs-CZ" dirty="0"/>
        </a:p>
      </dgm:t>
    </dgm:pt>
    <dgm:pt modelId="{40F3593F-EC3A-4E5A-97E8-D1163590C56D}" type="parTrans" cxnId="{194B0BB7-8D41-492D-9276-D211CE9DC8AA}">
      <dgm:prSet/>
      <dgm:spPr/>
      <dgm:t>
        <a:bodyPr/>
        <a:lstStyle/>
        <a:p>
          <a:endParaRPr lang="cs-CZ"/>
        </a:p>
      </dgm:t>
    </dgm:pt>
    <dgm:pt modelId="{FC999D4C-CE1A-4F64-9356-E91CF90E8F7D}" type="sibTrans" cxnId="{194B0BB7-8D41-492D-9276-D211CE9DC8AA}">
      <dgm:prSet/>
      <dgm:spPr/>
      <dgm:t>
        <a:bodyPr/>
        <a:lstStyle/>
        <a:p>
          <a:endParaRPr lang="cs-CZ"/>
        </a:p>
      </dgm:t>
    </dgm:pt>
    <dgm:pt modelId="{3CF1D32B-6539-420C-A171-2BB58CD842D5}">
      <dgm:prSet phldrT="[Text]" custT="1"/>
      <dgm:spPr/>
      <dgm:t>
        <a:bodyPr/>
        <a:lstStyle/>
        <a:p>
          <a:pPr algn="ctr"/>
          <a:r>
            <a:rPr lang="cs-CZ" sz="3200" dirty="0" err="1" smtClean="0"/>
            <a:t>Gleis</a:t>
          </a:r>
          <a:r>
            <a:rPr lang="cs-CZ" sz="3200" dirty="0" smtClean="0"/>
            <a:t> 13 – </a:t>
          </a:r>
          <a:r>
            <a:rPr lang="cs-CZ" sz="3200" dirty="0" err="1" smtClean="0"/>
            <a:t>Abfahrt</a:t>
          </a:r>
          <a:r>
            <a:rPr lang="cs-CZ" sz="3200" dirty="0" smtClean="0"/>
            <a:t>: 17:13</a:t>
          </a:r>
          <a:endParaRPr lang="cs-CZ" sz="3200" dirty="0"/>
        </a:p>
      </dgm:t>
    </dgm:pt>
    <dgm:pt modelId="{AB0C0650-9A30-40BF-88AF-93854B2E1D70}" type="parTrans" cxnId="{DB8BD9F9-5DB2-4293-A8A6-A7BED70F60B2}">
      <dgm:prSet/>
      <dgm:spPr/>
      <dgm:t>
        <a:bodyPr/>
        <a:lstStyle/>
        <a:p>
          <a:endParaRPr lang="cs-CZ"/>
        </a:p>
      </dgm:t>
    </dgm:pt>
    <dgm:pt modelId="{88652DED-750D-4E2C-B731-1D3BEDEBCD67}" type="sibTrans" cxnId="{DB8BD9F9-5DB2-4293-A8A6-A7BED70F60B2}">
      <dgm:prSet/>
      <dgm:spPr/>
      <dgm:t>
        <a:bodyPr/>
        <a:lstStyle/>
        <a:p>
          <a:endParaRPr lang="cs-CZ"/>
        </a:p>
      </dgm:t>
    </dgm:pt>
    <dgm:pt modelId="{5AA4671F-EBA2-42D6-BD51-E1CC56AC156B}">
      <dgm:prSet custT="1"/>
      <dgm:spPr/>
      <dgm:t>
        <a:bodyPr/>
        <a:lstStyle/>
        <a:p>
          <a:pPr algn="ctr"/>
          <a:r>
            <a:rPr lang="cs-CZ" sz="3200" dirty="0" err="1" smtClean="0"/>
            <a:t>Gleis</a:t>
          </a:r>
          <a:r>
            <a:rPr lang="cs-CZ" sz="3200" dirty="0" smtClean="0"/>
            <a:t> 6 – </a:t>
          </a:r>
          <a:r>
            <a:rPr lang="cs-CZ" sz="3200" dirty="0" err="1" smtClean="0"/>
            <a:t>Abfahrt</a:t>
          </a:r>
          <a:r>
            <a:rPr lang="cs-CZ" sz="3200" dirty="0" smtClean="0"/>
            <a:t>: 16:28</a:t>
          </a:r>
          <a:endParaRPr lang="cs-CZ" sz="3200" dirty="0"/>
        </a:p>
      </dgm:t>
    </dgm:pt>
    <dgm:pt modelId="{5B6720D0-715A-4A4C-93AF-0D69A1F41CDF}" type="parTrans" cxnId="{783C5F4D-D62B-4974-9F3B-28E0640D94A4}">
      <dgm:prSet/>
      <dgm:spPr/>
    </dgm:pt>
    <dgm:pt modelId="{BA4A95BD-4B91-40F9-B387-BDE55121AF8E}" type="sibTrans" cxnId="{783C5F4D-D62B-4974-9F3B-28E0640D94A4}">
      <dgm:prSet/>
      <dgm:spPr/>
    </dgm:pt>
    <dgm:pt modelId="{C2C829D2-669F-4393-9357-D8ECD3F4CA55}">
      <dgm:prSet custT="1"/>
      <dgm:spPr/>
      <dgm:t>
        <a:bodyPr/>
        <a:lstStyle/>
        <a:p>
          <a:pPr algn="ctr"/>
          <a:r>
            <a:rPr lang="cs-CZ" sz="3200" dirty="0" err="1" smtClean="0"/>
            <a:t>Gleis</a:t>
          </a:r>
          <a:r>
            <a:rPr lang="cs-CZ" sz="3200" dirty="0" smtClean="0"/>
            <a:t> 8 – </a:t>
          </a:r>
          <a:r>
            <a:rPr lang="cs-CZ" sz="3200" dirty="0" err="1" smtClean="0"/>
            <a:t>Abfahrt</a:t>
          </a:r>
          <a:r>
            <a:rPr lang="cs-CZ" sz="3200" dirty="0" smtClean="0"/>
            <a:t>: 15:06</a:t>
          </a:r>
          <a:endParaRPr lang="cs-CZ" sz="3200" dirty="0"/>
        </a:p>
      </dgm:t>
    </dgm:pt>
    <dgm:pt modelId="{499889B7-459E-4CE6-ABEF-AA9785F8090F}" type="parTrans" cxnId="{5C5B9108-DF3A-41D6-89D3-CB777C4F14A1}">
      <dgm:prSet/>
      <dgm:spPr/>
    </dgm:pt>
    <dgm:pt modelId="{E5641B3A-7440-4F70-BF9A-437B86BD9F55}" type="sibTrans" cxnId="{5C5B9108-DF3A-41D6-89D3-CB777C4F14A1}">
      <dgm:prSet/>
      <dgm:spPr/>
    </dgm:pt>
    <dgm:pt modelId="{88102019-3C47-4851-9894-230255E3A59A}">
      <dgm:prSet custT="1"/>
      <dgm:spPr/>
      <dgm:t>
        <a:bodyPr/>
        <a:lstStyle/>
        <a:p>
          <a:pPr algn="ctr"/>
          <a:r>
            <a:rPr lang="cs-CZ" sz="3200" dirty="0" err="1" smtClean="0"/>
            <a:t>Gleis</a:t>
          </a:r>
          <a:r>
            <a:rPr lang="cs-CZ" sz="3200" dirty="0" smtClean="0"/>
            <a:t> 14 – </a:t>
          </a:r>
          <a:r>
            <a:rPr lang="cs-CZ" sz="3200" dirty="0" err="1" smtClean="0"/>
            <a:t>Abfahrt</a:t>
          </a:r>
          <a:r>
            <a:rPr lang="cs-CZ" sz="3200" dirty="0" smtClean="0"/>
            <a:t>: 14:39</a:t>
          </a:r>
          <a:endParaRPr lang="cs-CZ" sz="3200" dirty="0"/>
        </a:p>
      </dgm:t>
    </dgm:pt>
    <dgm:pt modelId="{650C660A-AF8F-41BB-9FE0-1E9A0E39CDE5}" type="parTrans" cxnId="{1F00F3F5-11DF-4839-8D7E-EB32FF2122FC}">
      <dgm:prSet/>
      <dgm:spPr/>
    </dgm:pt>
    <dgm:pt modelId="{A1214E32-39BA-4594-9DD5-41F617983F36}" type="sibTrans" cxnId="{1F00F3F5-11DF-4839-8D7E-EB32FF2122FC}">
      <dgm:prSet/>
      <dgm:spPr/>
    </dgm:pt>
    <dgm:pt modelId="{4648F697-EBCA-4ED8-A5EB-2A35BA7F12B3}" type="pres">
      <dgm:prSet presAssocID="{F3DE0F64-16A1-4D9B-9FB5-01D193D762A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2EF51FB-8914-47F2-8F55-4A45BCF530B9}" type="pres">
      <dgm:prSet presAssocID="{0E04DD39-1B96-4638-AFFF-014301083809}" presName="linNode" presStyleCnt="0"/>
      <dgm:spPr/>
    </dgm:pt>
    <dgm:pt modelId="{B4B9B2BE-BB99-4865-961E-AC9E4AF38F97}" type="pres">
      <dgm:prSet presAssocID="{0E04DD39-1B96-4638-AFFF-014301083809}" presName="parentText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A15961-AE02-4A1E-83EE-05D2F240856D}" type="pres">
      <dgm:prSet presAssocID="{0E04DD39-1B96-4638-AFFF-014301083809}" presName="descendantText" presStyleLbl="align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9DBE68-D8BA-44AE-AA31-6624996B86B1}" type="pres">
      <dgm:prSet presAssocID="{B7FDA8D2-215E-4461-A385-6972E763FC4C}" presName="sp" presStyleCnt="0"/>
      <dgm:spPr/>
    </dgm:pt>
    <dgm:pt modelId="{9BB0615C-161E-44F9-8F68-5843575223D7}" type="pres">
      <dgm:prSet presAssocID="{E9875C4E-4D2F-4517-A1AB-38E595D55D3C}" presName="linNode" presStyleCnt="0"/>
      <dgm:spPr/>
    </dgm:pt>
    <dgm:pt modelId="{F0D7181F-56AD-42E7-9DA5-3FD4ED735F69}" type="pres">
      <dgm:prSet presAssocID="{E9875C4E-4D2F-4517-A1AB-38E595D55D3C}" presName="parentText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33EDE7-6E1F-41D7-93BE-D7F7EC731879}" type="pres">
      <dgm:prSet presAssocID="{E9875C4E-4D2F-4517-A1AB-38E595D55D3C}" presName="descendantText" presStyleLbl="align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CF1783-CAA4-4C92-9983-4B95C6B1F2CC}" type="pres">
      <dgm:prSet presAssocID="{BD8B32DF-748F-4CF0-97AF-0CFDA5F4F496}" presName="sp" presStyleCnt="0"/>
      <dgm:spPr/>
    </dgm:pt>
    <dgm:pt modelId="{C09860B5-5D5A-435F-A9EB-D0E66043B123}" type="pres">
      <dgm:prSet presAssocID="{14FCB01C-395F-4E06-9050-49DB57BC8719}" presName="linNode" presStyleCnt="0"/>
      <dgm:spPr/>
    </dgm:pt>
    <dgm:pt modelId="{83B8AAD7-114B-4F21-AA2A-B0C1EB8B9149}" type="pres">
      <dgm:prSet presAssocID="{14FCB01C-395F-4E06-9050-49DB57BC8719}" presName="parentText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8BE03E-B007-4DD2-A7F5-CE640C9B2A94}" type="pres">
      <dgm:prSet presAssocID="{14FCB01C-395F-4E06-9050-49DB57BC8719}" presName="descendantText" presStyleLbl="align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80C465-9FD8-4521-9B0C-84503F176979}" type="pres">
      <dgm:prSet presAssocID="{FC999D4C-CE1A-4F64-9356-E91CF90E8F7D}" presName="sp" presStyleCnt="0"/>
      <dgm:spPr/>
    </dgm:pt>
    <dgm:pt modelId="{1482F211-F24C-4CA0-A2C9-73DBA8A18424}" type="pres">
      <dgm:prSet presAssocID="{1C8B0686-2A2E-4D77-9BB5-6C993BD2B0D1}" presName="linNode" presStyleCnt="0"/>
      <dgm:spPr/>
    </dgm:pt>
    <dgm:pt modelId="{429CA27F-B0F1-4C87-B884-5862DCD537D5}" type="pres">
      <dgm:prSet presAssocID="{1C8B0686-2A2E-4D77-9BB5-6C993BD2B0D1}" presName="parentText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2A44D4-5C72-4225-B60A-C75D05459947}" type="pres">
      <dgm:prSet presAssocID="{1C8B0686-2A2E-4D77-9BB5-6C993BD2B0D1}" presName="descendantText" presStyleLbl="align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F13F14-FBF5-40A7-A667-D8F8327528EE}" type="pres">
      <dgm:prSet presAssocID="{0859CFE6-50C3-45A5-B593-E28BFD9E4D8A}" presName="sp" presStyleCnt="0"/>
      <dgm:spPr/>
    </dgm:pt>
    <dgm:pt modelId="{1A46744E-1853-4CB7-87EC-6D3C12623B2B}" type="pres">
      <dgm:prSet presAssocID="{58AA6A91-995F-4D7A-9CDB-ADBDE2CA3FB1}" presName="linNode" presStyleCnt="0"/>
      <dgm:spPr/>
    </dgm:pt>
    <dgm:pt modelId="{87CADA55-1EC5-4074-B432-FE9451D45B7D}" type="pres">
      <dgm:prSet presAssocID="{58AA6A91-995F-4D7A-9CDB-ADBDE2CA3FB1}" presName="parentText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AFE3D9-EC4A-4BAF-A498-19EA3BEB7283}" type="pres">
      <dgm:prSet presAssocID="{58AA6A91-995F-4D7A-9CDB-ADBDE2CA3FB1}" presName="descendantText" presStyleLbl="align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EF6E8E-B695-40FD-89EF-05D9841B1B2E}" type="pres">
      <dgm:prSet presAssocID="{C6A2601D-729C-47A7-8BCA-ADF270161DA2}" presName="sp" presStyleCnt="0"/>
      <dgm:spPr/>
    </dgm:pt>
    <dgm:pt modelId="{2C4AD3FF-CAEF-49ED-B9D9-36DEC4CA71F4}" type="pres">
      <dgm:prSet presAssocID="{E126F4A7-57E7-4C2D-9BF0-8088392C5CFF}" presName="linNode" presStyleCnt="0"/>
      <dgm:spPr/>
    </dgm:pt>
    <dgm:pt modelId="{A209379D-85EA-4F80-BAE7-48940D01E83F}" type="pres">
      <dgm:prSet presAssocID="{E126F4A7-57E7-4C2D-9BF0-8088392C5CFF}" presName="parentText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295775-F92B-4DBA-93D5-9498805EF14D}" type="pres">
      <dgm:prSet presAssocID="{E126F4A7-57E7-4C2D-9BF0-8088392C5CFF}" presName="descendantText" presStyleLbl="align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A7AD4C7-15BB-4D77-895F-A5B1BBAB0764}" type="presOf" srcId="{14FCB01C-395F-4E06-9050-49DB57BC8719}" destId="{83B8AAD7-114B-4F21-AA2A-B0C1EB8B9149}" srcOrd="0" destOrd="0" presId="urn:microsoft.com/office/officeart/2005/8/layout/vList5"/>
    <dgm:cxn modelId="{CE8CBC90-5D46-458B-A2DF-EE8473D54172}" type="presOf" srcId="{9370EFC5-58F0-4A8F-BD2B-3A1FA7191303}" destId="{93AFE3D9-EC4A-4BAF-A498-19EA3BEB7283}" srcOrd="0" destOrd="0" presId="urn:microsoft.com/office/officeart/2005/8/layout/vList5"/>
    <dgm:cxn modelId="{F0335211-DBDC-4809-8C4D-D45A31ACF489}" srcId="{58AA6A91-995F-4D7A-9CDB-ADBDE2CA3FB1}" destId="{9370EFC5-58F0-4A8F-BD2B-3A1FA7191303}" srcOrd="0" destOrd="0" parTransId="{82DF190F-07FF-4344-97EA-83565E087C8E}" sibTransId="{2802F742-302D-4029-93EA-41B74069B4F8}"/>
    <dgm:cxn modelId="{783C5F4D-D62B-4974-9F3B-28E0640D94A4}" srcId="{14FCB01C-395F-4E06-9050-49DB57BC8719}" destId="{5AA4671F-EBA2-42D6-BD51-E1CC56AC156B}" srcOrd="0" destOrd="0" parTransId="{5B6720D0-715A-4A4C-93AF-0D69A1F41CDF}" sibTransId="{BA4A95BD-4B91-40F9-B387-BDE55121AF8E}"/>
    <dgm:cxn modelId="{4247B2B5-72FF-4D34-A31E-0EAC500E265C}" type="presOf" srcId="{F3DE0F64-16A1-4D9B-9FB5-01D193D762AD}" destId="{4648F697-EBCA-4ED8-A5EB-2A35BA7F12B3}" srcOrd="0" destOrd="0" presId="urn:microsoft.com/office/officeart/2005/8/layout/vList5"/>
    <dgm:cxn modelId="{CB058EA0-2673-43DE-81C2-3F617748BC37}" type="presOf" srcId="{C2C829D2-669F-4393-9357-D8ECD3F4CA55}" destId="{4833EDE7-6E1F-41D7-93BE-D7F7EC731879}" srcOrd="0" destOrd="0" presId="urn:microsoft.com/office/officeart/2005/8/layout/vList5"/>
    <dgm:cxn modelId="{1643C321-88AA-4F7F-948A-B1DEB2609411}" srcId="{E126F4A7-57E7-4C2D-9BF0-8088392C5CFF}" destId="{3ADA0F9E-8830-4229-9B83-51D90DFC917B}" srcOrd="0" destOrd="0" parTransId="{9A8D37A6-8737-4EF4-BB73-896A28A07CE0}" sibTransId="{3DC4F2FA-92D8-406A-9BA2-0FB3DE4D2A13}"/>
    <dgm:cxn modelId="{02FBF303-DEB0-48F2-8DD6-873C07C67B75}" srcId="{F3DE0F64-16A1-4D9B-9FB5-01D193D762AD}" destId="{0E04DD39-1B96-4638-AFFF-014301083809}" srcOrd="0" destOrd="0" parTransId="{9D26ABEE-D85D-4CB3-A949-2648123E4E1A}" sibTransId="{B7FDA8D2-215E-4461-A385-6972E763FC4C}"/>
    <dgm:cxn modelId="{12709EA7-9431-4313-8F63-F003DE0E272D}" type="presOf" srcId="{1C8B0686-2A2E-4D77-9BB5-6C993BD2B0D1}" destId="{429CA27F-B0F1-4C87-B884-5862DCD537D5}" srcOrd="0" destOrd="0" presId="urn:microsoft.com/office/officeart/2005/8/layout/vList5"/>
    <dgm:cxn modelId="{AF738CCF-6240-4171-A1C8-A0B7C12D092B}" type="presOf" srcId="{58AA6A91-995F-4D7A-9CDB-ADBDE2CA3FB1}" destId="{87CADA55-1EC5-4074-B432-FE9451D45B7D}" srcOrd="0" destOrd="0" presId="urn:microsoft.com/office/officeart/2005/8/layout/vList5"/>
    <dgm:cxn modelId="{0CB6969D-88F0-4F7B-A821-9310EB4D8CE5}" type="presOf" srcId="{E9875C4E-4D2F-4517-A1AB-38E595D55D3C}" destId="{F0D7181F-56AD-42E7-9DA5-3FD4ED735F69}" srcOrd="0" destOrd="0" presId="urn:microsoft.com/office/officeart/2005/8/layout/vList5"/>
    <dgm:cxn modelId="{799AF3D8-B3DE-47AC-AFEA-9C4962FFC78C}" srcId="{F3DE0F64-16A1-4D9B-9FB5-01D193D762AD}" destId="{E126F4A7-57E7-4C2D-9BF0-8088392C5CFF}" srcOrd="5" destOrd="0" parTransId="{49E27073-15DD-453D-946D-0303AE135A60}" sibTransId="{2828A220-32E1-46E4-BAA3-21B2A71B39B4}"/>
    <dgm:cxn modelId="{B1BAB337-4B45-467F-A273-BD18518D636A}" type="presOf" srcId="{5AA4671F-EBA2-42D6-BD51-E1CC56AC156B}" destId="{128BE03E-B007-4DD2-A7F5-CE640C9B2A94}" srcOrd="0" destOrd="0" presId="urn:microsoft.com/office/officeart/2005/8/layout/vList5"/>
    <dgm:cxn modelId="{E5CA5A71-5F32-4A74-A0E2-B28AE8EFD8F4}" srcId="{F3DE0F64-16A1-4D9B-9FB5-01D193D762AD}" destId="{58AA6A91-995F-4D7A-9CDB-ADBDE2CA3FB1}" srcOrd="4" destOrd="0" parTransId="{9A814D6A-AB0F-4EBD-9244-F8EA1933E558}" sibTransId="{C6A2601D-729C-47A7-8BCA-ADF270161DA2}"/>
    <dgm:cxn modelId="{DB8BD9F9-5DB2-4293-A8A6-A7BED70F60B2}" srcId="{1C8B0686-2A2E-4D77-9BB5-6C993BD2B0D1}" destId="{3CF1D32B-6539-420C-A171-2BB58CD842D5}" srcOrd="0" destOrd="0" parTransId="{AB0C0650-9A30-40BF-88AF-93854B2E1D70}" sibTransId="{88652DED-750D-4E2C-B731-1D3BEDEBCD67}"/>
    <dgm:cxn modelId="{DFF6CF7F-DE51-4EA9-A6FB-C3EDBF0D4392}" type="presOf" srcId="{3ADA0F9E-8830-4229-9B83-51D90DFC917B}" destId="{0F295775-F92B-4DBA-93D5-9498805EF14D}" srcOrd="0" destOrd="0" presId="urn:microsoft.com/office/officeart/2005/8/layout/vList5"/>
    <dgm:cxn modelId="{C0119D93-3F4F-431C-B2BA-C81DFAC4523F}" type="presOf" srcId="{0E04DD39-1B96-4638-AFFF-014301083809}" destId="{B4B9B2BE-BB99-4865-961E-AC9E4AF38F97}" srcOrd="0" destOrd="0" presId="urn:microsoft.com/office/officeart/2005/8/layout/vList5"/>
    <dgm:cxn modelId="{6389B185-3114-4BB1-B06B-028A00DBD30B}" srcId="{F3DE0F64-16A1-4D9B-9FB5-01D193D762AD}" destId="{1C8B0686-2A2E-4D77-9BB5-6C993BD2B0D1}" srcOrd="3" destOrd="0" parTransId="{D5290003-99AE-408C-8DA6-BC1EB0A3943F}" sibTransId="{0859CFE6-50C3-45A5-B593-E28BFD9E4D8A}"/>
    <dgm:cxn modelId="{B2C309BB-6550-47F0-BD23-99037E3C3A5D}" type="presOf" srcId="{88102019-3C47-4851-9894-230255E3A59A}" destId="{09A15961-AE02-4A1E-83EE-05D2F240856D}" srcOrd="0" destOrd="0" presId="urn:microsoft.com/office/officeart/2005/8/layout/vList5"/>
    <dgm:cxn modelId="{1E85D955-69C2-4337-B039-8485170BA953}" type="presOf" srcId="{3CF1D32B-6539-420C-A171-2BB58CD842D5}" destId="{C52A44D4-5C72-4225-B60A-C75D05459947}" srcOrd="0" destOrd="0" presId="urn:microsoft.com/office/officeart/2005/8/layout/vList5"/>
    <dgm:cxn modelId="{194B0BB7-8D41-492D-9276-D211CE9DC8AA}" srcId="{F3DE0F64-16A1-4D9B-9FB5-01D193D762AD}" destId="{14FCB01C-395F-4E06-9050-49DB57BC8719}" srcOrd="2" destOrd="0" parTransId="{40F3593F-EC3A-4E5A-97E8-D1163590C56D}" sibTransId="{FC999D4C-CE1A-4F64-9356-E91CF90E8F7D}"/>
    <dgm:cxn modelId="{5FD94294-F2EB-407B-830B-0DEE2EC239A4}" type="presOf" srcId="{E126F4A7-57E7-4C2D-9BF0-8088392C5CFF}" destId="{A209379D-85EA-4F80-BAE7-48940D01E83F}" srcOrd="0" destOrd="0" presId="urn:microsoft.com/office/officeart/2005/8/layout/vList5"/>
    <dgm:cxn modelId="{5C5B9108-DF3A-41D6-89D3-CB777C4F14A1}" srcId="{E9875C4E-4D2F-4517-A1AB-38E595D55D3C}" destId="{C2C829D2-669F-4393-9357-D8ECD3F4CA55}" srcOrd="0" destOrd="0" parTransId="{499889B7-459E-4CE6-ABEF-AA9785F8090F}" sibTransId="{E5641B3A-7440-4F70-BF9A-437B86BD9F55}"/>
    <dgm:cxn modelId="{1F00F3F5-11DF-4839-8D7E-EB32FF2122FC}" srcId="{0E04DD39-1B96-4638-AFFF-014301083809}" destId="{88102019-3C47-4851-9894-230255E3A59A}" srcOrd="0" destOrd="0" parTransId="{650C660A-AF8F-41BB-9FE0-1E9A0E39CDE5}" sibTransId="{A1214E32-39BA-4594-9DD5-41F617983F36}"/>
    <dgm:cxn modelId="{4FC74204-502B-49EF-B77A-682D5861B41E}" srcId="{F3DE0F64-16A1-4D9B-9FB5-01D193D762AD}" destId="{E9875C4E-4D2F-4517-A1AB-38E595D55D3C}" srcOrd="1" destOrd="0" parTransId="{19557C27-7EBD-4B3E-82AC-91699B72FAF0}" sibTransId="{BD8B32DF-748F-4CF0-97AF-0CFDA5F4F496}"/>
    <dgm:cxn modelId="{0AADFEAE-6C2F-4D93-9CA3-E12A39BC468A}" type="presParOf" srcId="{4648F697-EBCA-4ED8-A5EB-2A35BA7F12B3}" destId="{D2EF51FB-8914-47F2-8F55-4A45BCF530B9}" srcOrd="0" destOrd="0" presId="urn:microsoft.com/office/officeart/2005/8/layout/vList5"/>
    <dgm:cxn modelId="{B5A6C89A-5620-4237-BD2D-54FB61E1715F}" type="presParOf" srcId="{D2EF51FB-8914-47F2-8F55-4A45BCF530B9}" destId="{B4B9B2BE-BB99-4865-961E-AC9E4AF38F97}" srcOrd="0" destOrd="0" presId="urn:microsoft.com/office/officeart/2005/8/layout/vList5"/>
    <dgm:cxn modelId="{CD0AA3FA-2E30-44AB-B3A7-B99C144BA5E1}" type="presParOf" srcId="{D2EF51FB-8914-47F2-8F55-4A45BCF530B9}" destId="{09A15961-AE02-4A1E-83EE-05D2F240856D}" srcOrd="1" destOrd="0" presId="urn:microsoft.com/office/officeart/2005/8/layout/vList5"/>
    <dgm:cxn modelId="{92C2F0E9-D71A-469C-B26A-C6F7ECC24F65}" type="presParOf" srcId="{4648F697-EBCA-4ED8-A5EB-2A35BA7F12B3}" destId="{B99DBE68-D8BA-44AE-AA31-6624996B86B1}" srcOrd="1" destOrd="0" presId="urn:microsoft.com/office/officeart/2005/8/layout/vList5"/>
    <dgm:cxn modelId="{493F132F-529A-4A15-ACAA-855AA9B2F082}" type="presParOf" srcId="{4648F697-EBCA-4ED8-A5EB-2A35BA7F12B3}" destId="{9BB0615C-161E-44F9-8F68-5843575223D7}" srcOrd="2" destOrd="0" presId="urn:microsoft.com/office/officeart/2005/8/layout/vList5"/>
    <dgm:cxn modelId="{B5E37C96-D75E-44B0-A3FF-3A95CB9C9643}" type="presParOf" srcId="{9BB0615C-161E-44F9-8F68-5843575223D7}" destId="{F0D7181F-56AD-42E7-9DA5-3FD4ED735F69}" srcOrd="0" destOrd="0" presId="urn:microsoft.com/office/officeart/2005/8/layout/vList5"/>
    <dgm:cxn modelId="{2673574E-6B9B-40CA-98D2-D541FA447F7F}" type="presParOf" srcId="{9BB0615C-161E-44F9-8F68-5843575223D7}" destId="{4833EDE7-6E1F-41D7-93BE-D7F7EC731879}" srcOrd="1" destOrd="0" presId="urn:microsoft.com/office/officeart/2005/8/layout/vList5"/>
    <dgm:cxn modelId="{43973291-F3E5-4F79-A3EE-C66B182B1E9D}" type="presParOf" srcId="{4648F697-EBCA-4ED8-A5EB-2A35BA7F12B3}" destId="{95CF1783-CAA4-4C92-9983-4B95C6B1F2CC}" srcOrd="3" destOrd="0" presId="urn:microsoft.com/office/officeart/2005/8/layout/vList5"/>
    <dgm:cxn modelId="{662DB412-4F39-445E-B7FF-C4B3E0A7AEA0}" type="presParOf" srcId="{4648F697-EBCA-4ED8-A5EB-2A35BA7F12B3}" destId="{C09860B5-5D5A-435F-A9EB-D0E66043B123}" srcOrd="4" destOrd="0" presId="urn:microsoft.com/office/officeart/2005/8/layout/vList5"/>
    <dgm:cxn modelId="{070917A6-FFFE-478B-A2D0-8C7DBE67C5F8}" type="presParOf" srcId="{C09860B5-5D5A-435F-A9EB-D0E66043B123}" destId="{83B8AAD7-114B-4F21-AA2A-B0C1EB8B9149}" srcOrd="0" destOrd="0" presId="urn:microsoft.com/office/officeart/2005/8/layout/vList5"/>
    <dgm:cxn modelId="{6C4233F9-49C5-47D1-AA6E-43B8AA7D2073}" type="presParOf" srcId="{C09860B5-5D5A-435F-A9EB-D0E66043B123}" destId="{128BE03E-B007-4DD2-A7F5-CE640C9B2A94}" srcOrd="1" destOrd="0" presId="urn:microsoft.com/office/officeart/2005/8/layout/vList5"/>
    <dgm:cxn modelId="{A2A03B4E-B3FB-4DDA-8765-048E0ECA7B8D}" type="presParOf" srcId="{4648F697-EBCA-4ED8-A5EB-2A35BA7F12B3}" destId="{A080C465-9FD8-4521-9B0C-84503F176979}" srcOrd="5" destOrd="0" presId="urn:microsoft.com/office/officeart/2005/8/layout/vList5"/>
    <dgm:cxn modelId="{FB20FCD9-9391-4822-ADB8-21B2325999E7}" type="presParOf" srcId="{4648F697-EBCA-4ED8-A5EB-2A35BA7F12B3}" destId="{1482F211-F24C-4CA0-A2C9-73DBA8A18424}" srcOrd="6" destOrd="0" presId="urn:microsoft.com/office/officeart/2005/8/layout/vList5"/>
    <dgm:cxn modelId="{24C4C4D6-E2F8-46AA-BAE4-1BAD2F06D2E9}" type="presParOf" srcId="{1482F211-F24C-4CA0-A2C9-73DBA8A18424}" destId="{429CA27F-B0F1-4C87-B884-5862DCD537D5}" srcOrd="0" destOrd="0" presId="urn:microsoft.com/office/officeart/2005/8/layout/vList5"/>
    <dgm:cxn modelId="{24DC36E3-557B-4671-A69D-CB504FC90FD6}" type="presParOf" srcId="{1482F211-F24C-4CA0-A2C9-73DBA8A18424}" destId="{C52A44D4-5C72-4225-B60A-C75D05459947}" srcOrd="1" destOrd="0" presId="urn:microsoft.com/office/officeart/2005/8/layout/vList5"/>
    <dgm:cxn modelId="{409FB37B-A067-4F79-A213-A0AFFEAC4BA7}" type="presParOf" srcId="{4648F697-EBCA-4ED8-A5EB-2A35BA7F12B3}" destId="{46F13F14-FBF5-40A7-A667-D8F8327528EE}" srcOrd="7" destOrd="0" presId="urn:microsoft.com/office/officeart/2005/8/layout/vList5"/>
    <dgm:cxn modelId="{F4A22E04-0471-4CBA-9C14-B42F3FED399C}" type="presParOf" srcId="{4648F697-EBCA-4ED8-A5EB-2A35BA7F12B3}" destId="{1A46744E-1853-4CB7-87EC-6D3C12623B2B}" srcOrd="8" destOrd="0" presId="urn:microsoft.com/office/officeart/2005/8/layout/vList5"/>
    <dgm:cxn modelId="{435DD765-0E09-4D75-80C7-9D5B6381F7EF}" type="presParOf" srcId="{1A46744E-1853-4CB7-87EC-6D3C12623B2B}" destId="{87CADA55-1EC5-4074-B432-FE9451D45B7D}" srcOrd="0" destOrd="0" presId="urn:microsoft.com/office/officeart/2005/8/layout/vList5"/>
    <dgm:cxn modelId="{BFF37DD0-14A1-4CEC-B03D-5D3A26A173D1}" type="presParOf" srcId="{1A46744E-1853-4CB7-87EC-6D3C12623B2B}" destId="{93AFE3D9-EC4A-4BAF-A498-19EA3BEB7283}" srcOrd="1" destOrd="0" presId="urn:microsoft.com/office/officeart/2005/8/layout/vList5"/>
    <dgm:cxn modelId="{5C2CBFF2-CB25-453C-82CF-A20E7F47ECF9}" type="presParOf" srcId="{4648F697-EBCA-4ED8-A5EB-2A35BA7F12B3}" destId="{49EF6E8E-B695-40FD-89EF-05D9841B1B2E}" srcOrd="9" destOrd="0" presId="urn:microsoft.com/office/officeart/2005/8/layout/vList5"/>
    <dgm:cxn modelId="{B3C8BF10-E920-487A-B8EC-52E821165497}" type="presParOf" srcId="{4648F697-EBCA-4ED8-A5EB-2A35BA7F12B3}" destId="{2C4AD3FF-CAEF-49ED-B9D9-36DEC4CA71F4}" srcOrd="10" destOrd="0" presId="urn:microsoft.com/office/officeart/2005/8/layout/vList5"/>
    <dgm:cxn modelId="{9FD43992-9312-4445-BB3C-A4DB8A6D165D}" type="presParOf" srcId="{2C4AD3FF-CAEF-49ED-B9D9-36DEC4CA71F4}" destId="{A209379D-85EA-4F80-BAE7-48940D01E83F}" srcOrd="0" destOrd="0" presId="urn:microsoft.com/office/officeart/2005/8/layout/vList5"/>
    <dgm:cxn modelId="{386C034A-095B-4309-B36C-CD81F56D1805}" type="presParOf" srcId="{2C4AD3FF-CAEF-49ED-B9D9-36DEC4CA71F4}" destId="{0F295775-F92B-4DBA-93D5-9498805EF14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FA2119-3324-4E34-A891-25637495616A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 phldr="1"/>
      <dgm:spPr/>
    </dgm:pt>
    <dgm:pt modelId="{A0BDF896-21FF-45E9-9844-980ACA04F7FA}">
      <dgm:prSet phldrT="[Text]"/>
      <dgm:spPr/>
      <dgm:t>
        <a:bodyPr/>
        <a:lstStyle/>
        <a:p>
          <a:r>
            <a:rPr lang="cs-CZ" dirty="0" err="1" smtClean="0"/>
            <a:t>aus</a:t>
          </a:r>
          <a:r>
            <a:rPr lang="cs-CZ" dirty="0" smtClean="0"/>
            <a:t> </a:t>
          </a:r>
          <a:endParaRPr lang="cs-CZ" dirty="0"/>
        </a:p>
      </dgm:t>
    </dgm:pt>
    <dgm:pt modelId="{7D2DCE02-3788-43B4-8633-4BC6D1B1D225}" type="parTrans" cxnId="{F137E073-751B-480F-B60B-E79814BBED24}">
      <dgm:prSet/>
      <dgm:spPr/>
      <dgm:t>
        <a:bodyPr/>
        <a:lstStyle/>
        <a:p>
          <a:endParaRPr lang="cs-CZ"/>
        </a:p>
      </dgm:t>
    </dgm:pt>
    <dgm:pt modelId="{9EEC7693-164C-4840-A6C6-7E99A8743FBC}" type="sibTrans" cxnId="{F137E073-751B-480F-B60B-E79814BBED24}">
      <dgm:prSet/>
      <dgm:spPr/>
      <dgm:t>
        <a:bodyPr/>
        <a:lstStyle/>
        <a:p>
          <a:endParaRPr lang="cs-CZ"/>
        </a:p>
      </dgm:t>
    </dgm:pt>
    <dgm:pt modelId="{CEA1A406-6287-42AE-8D52-50A96791A581}">
      <dgm:prSet phldrT="[Text]"/>
      <dgm:spPr/>
      <dgm:t>
        <a:bodyPr/>
        <a:lstStyle/>
        <a:p>
          <a:r>
            <a:rPr lang="cs-CZ" dirty="0" err="1" smtClean="0"/>
            <a:t>bei</a:t>
          </a:r>
          <a:endParaRPr lang="cs-CZ" dirty="0"/>
        </a:p>
      </dgm:t>
    </dgm:pt>
    <dgm:pt modelId="{FF429345-8B5E-49C7-889E-3994E2B839C2}" type="parTrans" cxnId="{5C3C5855-EEB2-4CC6-9507-465351ACE1F1}">
      <dgm:prSet/>
      <dgm:spPr/>
      <dgm:t>
        <a:bodyPr/>
        <a:lstStyle/>
        <a:p>
          <a:endParaRPr lang="cs-CZ"/>
        </a:p>
      </dgm:t>
    </dgm:pt>
    <dgm:pt modelId="{FF953CB2-946E-4913-9094-62E6444E8BEA}" type="sibTrans" cxnId="{5C3C5855-EEB2-4CC6-9507-465351ACE1F1}">
      <dgm:prSet/>
      <dgm:spPr/>
      <dgm:t>
        <a:bodyPr/>
        <a:lstStyle/>
        <a:p>
          <a:endParaRPr lang="cs-CZ"/>
        </a:p>
      </dgm:t>
    </dgm:pt>
    <dgm:pt modelId="{0F1D9529-7ACC-487C-9002-BC8AE331D53F}">
      <dgm:prSet phldrT="[Text]"/>
      <dgm:spPr/>
      <dgm:t>
        <a:bodyPr/>
        <a:lstStyle/>
        <a:p>
          <a:r>
            <a:rPr lang="cs-CZ" dirty="0" err="1" smtClean="0"/>
            <a:t>mit</a:t>
          </a:r>
          <a:endParaRPr lang="cs-CZ" dirty="0"/>
        </a:p>
      </dgm:t>
    </dgm:pt>
    <dgm:pt modelId="{94E5F1D0-461F-49E9-BEEC-6C79D35ED828}" type="parTrans" cxnId="{EDEBC76B-5664-49F3-9BCD-3AD33509DCB0}">
      <dgm:prSet/>
      <dgm:spPr/>
      <dgm:t>
        <a:bodyPr/>
        <a:lstStyle/>
        <a:p>
          <a:endParaRPr lang="cs-CZ"/>
        </a:p>
      </dgm:t>
    </dgm:pt>
    <dgm:pt modelId="{D3F83D70-B8D0-4F8A-B8E7-583FA4A2E18F}" type="sibTrans" cxnId="{EDEBC76B-5664-49F3-9BCD-3AD33509DCB0}">
      <dgm:prSet/>
      <dgm:spPr/>
      <dgm:t>
        <a:bodyPr/>
        <a:lstStyle/>
        <a:p>
          <a:endParaRPr lang="cs-CZ"/>
        </a:p>
      </dgm:t>
    </dgm:pt>
    <dgm:pt modelId="{E2BC8588-2B5E-42E2-BBE7-E3EE374F1374}" type="pres">
      <dgm:prSet presAssocID="{A5FA2119-3324-4E34-A891-25637495616A}" presName="Name0" presStyleCnt="0">
        <dgm:presLayoutVars>
          <dgm:dir/>
          <dgm:resizeHandles val="exact"/>
        </dgm:presLayoutVars>
      </dgm:prSet>
      <dgm:spPr/>
    </dgm:pt>
    <dgm:pt modelId="{020FBF82-FF40-4485-BEAD-76449965F805}" type="pres">
      <dgm:prSet presAssocID="{A0BDF896-21FF-45E9-9844-980ACA04F7F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F14E48-9AF5-4C16-A586-33391FADFDB1}" type="pres">
      <dgm:prSet presAssocID="{9EEC7693-164C-4840-A6C6-7E99A8743FBC}" presName="sibTrans" presStyleLbl="sibTrans2D1" presStyleIdx="0" presStyleCnt="2"/>
      <dgm:spPr/>
      <dgm:t>
        <a:bodyPr/>
        <a:lstStyle/>
        <a:p>
          <a:endParaRPr lang="cs-CZ"/>
        </a:p>
      </dgm:t>
    </dgm:pt>
    <dgm:pt modelId="{4EE851DA-912F-4376-B4AD-141C199E7683}" type="pres">
      <dgm:prSet presAssocID="{9EEC7693-164C-4840-A6C6-7E99A8743FBC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4F91DE6A-4C73-4D0E-925C-0FC28218DC95}" type="pres">
      <dgm:prSet presAssocID="{CEA1A406-6287-42AE-8D52-50A96791A58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EB003-CB65-4982-B3C8-8B69E7D3B0B8}" type="pres">
      <dgm:prSet presAssocID="{FF953CB2-946E-4913-9094-62E6444E8BEA}" presName="sibTrans" presStyleLbl="sibTrans2D1" presStyleIdx="1" presStyleCnt="2"/>
      <dgm:spPr/>
      <dgm:t>
        <a:bodyPr/>
        <a:lstStyle/>
        <a:p>
          <a:endParaRPr lang="cs-CZ"/>
        </a:p>
      </dgm:t>
    </dgm:pt>
    <dgm:pt modelId="{6839F942-ECBB-44EA-B44C-A0FD606C13EE}" type="pres">
      <dgm:prSet presAssocID="{FF953CB2-946E-4913-9094-62E6444E8BEA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A0CE8E85-E41E-4EAB-B5CA-4F4AAEA5E984}" type="pres">
      <dgm:prSet presAssocID="{0F1D9529-7ACC-487C-9002-BC8AE331D53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3CDF5E0-2562-4CED-94DF-8A9ABDE63878}" type="presOf" srcId="{A0BDF896-21FF-45E9-9844-980ACA04F7FA}" destId="{020FBF82-FF40-4485-BEAD-76449965F805}" srcOrd="0" destOrd="0" presId="urn:microsoft.com/office/officeart/2005/8/layout/process1"/>
    <dgm:cxn modelId="{404CFB02-BC03-424B-B363-62D28F03B74C}" type="presOf" srcId="{CEA1A406-6287-42AE-8D52-50A96791A581}" destId="{4F91DE6A-4C73-4D0E-925C-0FC28218DC95}" srcOrd="0" destOrd="0" presId="urn:microsoft.com/office/officeart/2005/8/layout/process1"/>
    <dgm:cxn modelId="{F137E073-751B-480F-B60B-E79814BBED24}" srcId="{A5FA2119-3324-4E34-A891-25637495616A}" destId="{A0BDF896-21FF-45E9-9844-980ACA04F7FA}" srcOrd="0" destOrd="0" parTransId="{7D2DCE02-3788-43B4-8633-4BC6D1B1D225}" sibTransId="{9EEC7693-164C-4840-A6C6-7E99A8743FBC}"/>
    <dgm:cxn modelId="{DCBA41AE-EA44-41B7-AD26-CAF711A2A771}" type="presOf" srcId="{FF953CB2-946E-4913-9094-62E6444E8BEA}" destId="{6839F942-ECBB-44EA-B44C-A0FD606C13EE}" srcOrd="1" destOrd="0" presId="urn:microsoft.com/office/officeart/2005/8/layout/process1"/>
    <dgm:cxn modelId="{1A8DF4A1-A832-43D4-B906-3C13E51C7291}" type="presOf" srcId="{A5FA2119-3324-4E34-A891-25637495616A}" destId="{E2BC8588-2B5E-42E2-BBE7-E3EE374F1374}" srcOrd="0" destOrd="0" presId="urn:microsoft.com/office/officeart/2005/8/layout/process1"/>
    <dgm:cxn modelId="{EDEBC76B-5664-49F3-9BCD-3AD33509DCB0}" srcId="{A5FA2119-3324-4E34-A891-25637495616A}" destId="{0F1D9529-7ACC-487C-9002-BC8AE331D53F}" srcOrd="2" destOrd="0" parTransId="{94E5F1D0-461F-49E9-BEEC-6C79D35ED828}" sibTransId="{D3F83D70-B8D0-4F8A-B8E7-583FA4A2E18F}"/>
    <dgm:cxn modelId="{6D83A348-00BA-4EE9-925F-9C0A12BF2FDE}" type="presOf" srcId="{9EEC7693-164C-4840-A6C6-7E99A8743FBC}" destId="{C1F14E48-9AF5-4C16-A586-33391FADFDB1}" srcOrd="0" destOrd="0" presId="urn:microsoft.com/office/officeart/2005/8/layout/process1"/>
    <dgm:cxn modelId="{AA4093A9-3C3F-44F2-BF5F-BAF047B33E2B}" type="presOf" srcId="{FF953CB2-946E-4913-9094-62E6444E8BEA}" destId="{729EB003-CB65-4982-B3C8-8B69E7D3B0B8}" srcOrd="0" destOrd="0" presId="urn:microsoft.com/office/officeart/2005/8/layout/process1"/>
    <dgm:cxn modelId="{CD078BB6-37AC-4EFE-81F1-8F4C86167685}" type="presOf" srcId="{0F1D9529-7ACC-487C-9002-BC8AE331D53F}" destId="{A0CE8E85-E41E-4EAB-B5CA-4F4AAEA5E984}" srcOrd="0" destOrd="0" presId="urn:microsoft.com/office/officeart/2005/8/layout/process1"/>
    <dgm:cxn modelId="{BA9D7E59-2B83-4269-AB2C-C988B91052B5}" type="presOf" srcId="{9EEC7693-164C-4840-A6C6-7E99A8743FBC}" destId="{4EE851DA-912F-4376-B4AD-141C199E7683}" srcOrd="1" destOrd="0" presId="urn:microsoft.com/office/officeart/2005/8/layout/process1"/>
    <dgm:cxn modelId="{5C3C5855-EEB2-4CC6-9507-465351ACE1F1}" srcId="{A5FA2119-3324-4E34-A891-25637495616A}" destId="{CEA1A406-6287-42AE-8D52-50A96791A581}" srcOrd="1" destOrd="0" parTransId="{FF429345-8B5E-49C7-889E-3994E2B839C2}" sibTransId="{FF953CB2-946E-4913-9094-62E6444E8BEA}"/>
    <dgm:cxn modelId="{EF842E4F-5F77-4875-9BCB-990B86A1F209}" type="presParOf" srcId="{E2BC8588-2B5E-42E2-BBE7-E3EE374F1374}" destId="{020FBF82-FF40-4485-BEAD-76449965F805}" srcOrd="0" destOrd="0" presId="urn:microsoft.com/office/officeart/2005/8/layout/process1"/>
    <dgm:cxn modelId="{7FA326BA-4D8F-4790-AD2A-635629EB6425}" type="presParOf" srcId="{E2BC8588-2B5E-42E2-BBE7-E3EE374F1374}" destId="{C1F14E48-9AF5-4C16-A586-33391FADFDB1}" srcOrd="1" destOrd="0" presId="urn:microsoft.com/office/officeart/2005/8/layout/process1"/>
    <dgm:cxn modelId="{2826764B-8576-47B7-8981-71BD3B16B3BB}" type="presParOf" srcId="{C1F14E48-9AF5-4C16-A586-33391FADFDB1}" destId="{4EE851DA-912F-4376-B4AD-141C199E7683}" srcOrd="0" destOrd="0" presId="urn:microsoft.com/office/officeart/2005/8/layout/process1"/>
    <dgm:cxn modelId="{3BA80600-B02D-48BC-9AE0-6AFE1B25A8ED}" type="presParOf" srcId="{E2BC8588-2B5E-42E2-BBE7-E3EE374F1374}" destId="{4F91DE6A-4C73-4D0E-925C-0FC28218DC95}" srcOrd="2" destOrd="0" presId="urn:microsoft.com/office/officeart/2005/8/layout/process1"/>
    <dgm:cxn modelId="{776DFB1C-A3AF-46B7-8EBD-8EF8F0E3DA4B}" type="presParOf" srcId="{E2BC8588-2B5E-42E2-BBE7-E3EE374F1374}" destId="{729EB003-CB65-4982-B3C8-8B69E7D3B0B8}" srcOrd="3" destOrd="0" presId="urn:microsoft.com/office/officeart/2005/8/layout/process1"/>
    <dgm:cxn modelId="{6B0F3C37-15B4-4A46-86C9-59A5CBEC7A8C}" type="presParOf" srcId="{729EB003-CB65-4982-B3C8-8B69E7D3B0B8}" destId="{6839F942-ECBB-44EA-B44C-A0FD606C13EE}" srcOrd="0" destOrd="0" presId="urn:microsoft.com/office/officeart/2005/8/layout/process1"/>
    <dgm:cxn modelId="{A1FB1CD3-C233-4CF0-ABA4-38F4D5FBD6C5}" type="presParOf" srcId="{E2BC8588-2B5E-42E2-BBE7-E3EE374F1374}" destId="{A0CE8E85-E41E-4EAB-B5CA-4F4AAEA5E98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B2E006-783E-4B53-A72F-00B9ED0C5DB0}" type="doc">
      <dgm:prSet loTypeId="urn:microsoft.com/office/officeart/2005/8/layout/process1" loCatId="process" qsTypeId="urn:microsoft.com/office/officeart/2005/8/quickstyle/3d2" qsCatId="3D" csTypeId="urn:microsoft.com/office/officeart/2005/8/colors/colorful1" csCatId="colorful" phldr="1"/>
      <dgm:spPr/>
    </dgm:pt>
    <dgm:pt modelId="{552B2E8E-1493-4F0B-9F18-D611104C875F}">
      <dgm:prSet phldrT="[Text]"/>
      <dgm:spPr/>
      <dgm:t>
        <a:bodyPr/>
        <a:lstStyle/>
        <a:p>
          <a:r>
            <a:rPr lang="cs-CZ" dirty="0" smtClean="0"/>
            <a:t>nach</a:t>
          </a:r>
          <a:endParaRPr lang="cs-CZ" dirty="0"/>
        </a:p>
      </dgm:t>
    </dgm:pt>
    <dgm:pt modelId="{A30B88D6-576C-40EA-B09E-2A51B0F31C63}" type="parTrans" cxnId="{BF28CA13-21A6-420D-B0B8-279016D26A4F}">
      <dgm:prSet/>
      <dgm:spPr/>
      <dgm:t>
        <a:bodyPr/>
        <a:lstStyle/>
        <a:p>
          <a:endParaRPr lang="cs-CZ"/>
        </a:p>
      </dgm:t>
    </dgm:pt>
    <dgm:pt modelId="{24AF989B-09D4-4B2A-8D9B-199532CB39C4}" type="sibTrans" cxnId="{BF28CA13-21A6-420D-B0B8-279016D26A4F}">
      <dgm:prSet/>
      <dgm:spPr/>
      <dgm:t>
        <a:bodyPr/>
        <a:lstStyle/>
        <a:p>
          <a:endParaRPr lang="cs-CZ"/>
        </a:p>
      </dgm:t>
    </dgm:pt>
    <dgm:pt modelId="{8D67C70E-27DC-42B9-A887-BC54BCFE17F8}">
      <dgm:prSet phldrT="[Text]"/>
      <dgm:spPr/>
      <dgm:t>
        <a:bodyPr/>
        <a:lstStyle/>
        <a:p>
          <a:r>
            <a:rPr lang="cs-CZ" dirty="0" smtClean="0"/>
            <a:t>von</a:t>
          </a:r>
          <a:endParaRPr lang="cs-CZ" dirty="0"/>
        </a:p>
      </dgm:t>
    </dgm:pt>
    <dgm:pt modelId="{DACB3BB1-C981-46F8-8546-194870C8AF62}" type="parTrans" cxnId="{826F2D96-6145-4585-BEA7-8A5EC36E2ED3}">
      <dgm:prSet/>
      <dgm:spPr/>
      <dgm:t>
        <a:bodyPr/>
        <a:lstStyle/>
        <a:p>
          <a:endParaRPr lang="cs-CZ"/>
        </a:p>
      </dgm:t>
    </dgm:pt>
    <dgm:pt modelId="{7F2D62A0-FD23-4B89-8C98-D1CBA151D6B8}" type="sibTrans" cxnId="{826F2D96-6145-4585-BEA7-8A5EC36E2ED3}">
      <dgm:prSet/>
      <dgm:spPr/>
      <dgm:t>
        <a:bodyPr/>
        <a:lstStyle/>
        <a:p>
          <a:endParaRPr lang="cs-CZ"/>
        </a:p>
      </dgm:t>
    </dgm:pt>
    <dgm:pt modelId="{855971BA-6DF4-4AEB-A6D5-D4D79E7C8AD7}">
      <dgm:prSet phldrT="[Text]"/>
      <dgm:spPr/>
      <dgm:t>
        <a:bodyPr/>
        <a:lstStyle/>
        <a:p>
          <a:r>
            <a:rPr lang="cs-CZ" dirty="0" err="1" smtClean="0"/>
            <a:t>zu</a:t>
          </a:r>
          <a:endParaRPr lang="cs-CZ" dirty="0"/>
        </a:p>
      </dgm:t>
    </dgm:pt>
    <dgm:pt modelId="{7FA14446-0710-497D-B9B7-16D9F4B6A681}" type="parTrans" cxnId="{93C8FEC3-87F4-46DC-B7BD-F5792772F7CE}">
      <dgm:prSet/>
      <dgm:spPr/>
      <dgm:t>
        <a:bodyPr/>
        <a:lstStyle/>
        <a:p>
          <a:endParaRPr lang="cs-CZ"/>
        </a:p>
      </dgm:t>
    </dgm:pt>
    <dgm:pt modelId="{68DFF94B-7B5B-4568-B2E5-D356EF15D4F3}" type="sibTrans" cxnId="{93C8FEC3-87F4-46DC-B7BD-F5792772F7CE}">
      <dgm:prSet/>
      <dgm:spPr/>
      <dgm:t>
        <a:bodyPr/>
        <a:lstStyle/>
        <a:p>
          <a:endParaRPr lang="cs-CZ"/>
        </a:p>
      </dgm:t>
    </dgm:pt>
    <dgm:pt modelId="{B6E719FB-074B-4DA0-B87E-97B762990262}" type="pres">
      <dgm:prSet presAssocID="{F8B2E006-783E-4B53-A72F-00B9ED0C5DB0}" presName="Name0" presStyleCnt="0">
        <dgm:presLayoutVars>
          <dgm:dir/>
          <dgm:resizeHandles val="exact"/>
        </dgm:presLayoutVars>
      </dgm:prSet>
      <dgm:spPr/>
    </dgm:pt>
    <dgm:pt modelId="{3DC315DB-5554-4561-B65D-FFBED9F359EF}" type="pres">
      <dgm:prSet presAssocID="{552B2E8E-1493-4F0B-9F18-D611104C875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EE8460-26EC-4370-A851-04680B4EFC9F}" type="pres">
      <dgm:prSet presAssocID="{24AF989B-09D4-4B2A-8D9B-199532CB39C4}" presName="sibTrans" presStyleLbl="sibTrans2D1" presStyleIdx="0" presStyleCnt="2"/>
      <dgm:spPr/>
      <dgm:t>
        <a:bodyPr/>
        <a:lstStyle/>
        <a:p>
          <a:endParaRPr lang="cs-CZ"/>
        </a:p>
      </dgm:t>
    </dgm:pt>
    <dgm:pt modelId="{D5B5D305-861A-42B6-A1CD-527F0164A0B3}" type="pres">
      <dgm:prSet presAssocID="{24AF989B-09D4-4B2A-8D9B-199532CB39C4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FA67274F-7528-4800-BBFB-D66DC3975DAE}" type="pres">
      <dgm:prSet presAssocID="{8D67C70E-27DC-42B9-A887-BC54BCFE17F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6ADE6E-E5FC-40CC-84AD-6380E59C93CA}" type="pres">
      <dgm:prSet presAssocID="{7F2D62A0-FD23-4B89-8C98-D1CBA151D6B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52EE3B10-0D3E-4FE4-9078-ECAAF6764108}" type="pres">
      <dgm:prSet presAssocID="{7F2D62A0-FD23-4B89-8C98-D1CBA151D6B8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2D0D51ED-F03A-4707-B480-EC43B8D41968}" type="pres">
      <dgm:prSet presAssocID="{855971BA-6DF4-4AEB-A6D5-D4D79E7C8AD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F28CA13-21A6-420D-B0B8-279016D26A4F}" srcId="{F8B2E006-783E-4B53-A72F-00B9ED0C5DB0}" destId="{552B2E8E-1493-4F0B-9F18-D611104C875F}" srcOrd="0" destOrd="0" parTransId="{A30B88D6-576C-40EA-B09E-2A51B0F31C63}" sibTransId="{24AF989B-09D4-4B2A-8D9B-199532CB39C4}"/>
    <dgm:cxn modelId="{1589C085-CC92-46FB-8C7E-CCAF60E00539}" type="presOf" srcId="{7F2D62A0-FD23-4B89-8C98-D1CBA151D6B8}" destId="{52EE3B10-0D3E-4FE4-9078-ECAAF6764108}" srcOrd="1" destOrd="0" presId="urn:microsoft.com/office/officeart/2005/8/layout/process1"/>
    <dgm:cxn modelId="{541BF594-D0F0-462C-A337-246C942C052D}" type="presOf" srcId="{855971BA-6DF4-4AEB-A6D5-D4D79E7C8AD7}" destId="{2D0D51ED-F03A-4707-B480-EC43B8D41968}" srcOrd="0" destOrd="0" presId="urn:microsoft.com/office/officeart/2005/8/layout/process1"/>
    <dgm:cxn modelId="{CF029528-FF12-4C56-B2C8-513FAACCF030}" type="presOf" srcId="{24AF989B-09D4-4B2A-8D9B-199532CB39C4}" destId="{D5B5D305-861A-42B6-A1CD-527F0164A0B3}" srcOrd="1" destOrd="0" presId="urn:microsoft.com/office/officeart/2005/8/layout/process1"/>
    <dgm:cxn modelId="{4CDA468E-660C-4509-A53B-056BB32CAEB4}" type="presOf" srcId="{F8B2E006-783E-4B53-A72F-00B9ED0C5DB0}" destId="{B6E719FB-074B-4DA0-B87E-97B762990262}" srcOrd="0" destOrd="0" presId="urn:microsoft.com/office/officeart/2005/8/layout/process1"/>
    <dgm:cxn modelId="{A92F20C0-9FDF-4EAE-92E2-8D5408303FB3}" type="presOf" srcId="{7F2D62A0-FD23-4B89-8C98-D1CBA151D6B8}" destId="{1F6ADE6E-E5FC-40CC-84AD-6380E59C93CA}" srcOrd="0" destOrd="0" presId="urn:microsoft.com/office/officeart/2005/8/layout/process1"/>
    <dgm:cxn modelId="{62B81FB8-FF39-4C28-9365-0EE5285D5C32}" type="presOf" srcId="{8D67C70E-27DC-42B9-A887-BC54BCFE17F8}" destId="{FA67274F-7528-4800-BBFB-D66DC3975DAE}" srcOrd="0" destOrd="0" presId="urn:microsoft.com/office/officeart/2005/8/layout/process1"/>
    <dgm:cxn modelId="{628B07F1-B8E7-4B0E-A52F-B95BA1F091D9}" type="presOf" srcId="{552B2E8E-1493-4F0B-9F18-D611104C875F}" destId="{3DC315DB-5554-4561-B65D-FFBED9F359EF}" srcOrd="0" destOrd="0" presId="urn:microsoft.com/office/officeart/2005/8/layout/process1"/>
    <dgm:cxn modelId="{611C126A-9E17-457D-815F-5F811BA3A071}" type="presOf" srcId="{24AF989B-09D4-4B2A-8D9B-199532CB39C4}" destId="{FAEE8460-26EC-4370-A851-04680B4EFC9F}" srcOrd="0" destOrd="0" presId="urn:microsoft.com/office/officeart/2005/8/layout/process1"/>
    <dgm:cxn modelId="{93C8FEC3-87F4-46DC-B7BD-F5792772F7CE}" srcId="{F8B2E006-783E-4B53-A72F-00B9ED0C5DB0}" destId="{855971BA-6DF4-4AEB-A6D5-D4D79E7C8AD7}" srcOrd="2" destOrd="0" parTransId="{7FA14446-0710-497D-B9B7-16D9F4B6A681}" sibTransId="{68DFF94B-7B5B-4568-B2E5-D356EF15D4F3}"/>
    <dgm:cxn modelId="{826F2D96-6145-4585-BEA7-8A5EC36E2ED3}" srcId="{F8B2E006-783E-4B53-A72F-00B9ED0C5DB0}" destId="{8D67C70E-27DC-42B9-A887-BC54BCFE17F8}" srcOrd="1" destOrd="0" parTransId="{DACB3BB1-C981-46F8-8546-194870C8AF62}" sibTransId="{7F2D62A0-FD23-4B89-8C98-D1CBA151D6B8}"/>
    <dgm:cxn modelId="{B3577C1B-FACB-4C77-845F-5883A9F1E681}" type="presParOf" srcId="{B6E719FB-074B-4DA0-B87E-97B762990262}" destId="{3DC315DB-5554-4561-B65D-FFBED9F359EF}" srcOrd="0" destOrd="0" presId="urn:microsoft.com/office/officeart/2005/8/layout/process1"/>
    <dgm:cxn modelId="{1FC84E0B-0790-4F12-AACA-4F324CCF0523}" type="presParOf" srcId="{B6E719FB-074B-4DA0-B87E-97B762990262}" destId="{FAEE8460-26EC-4370-A851-04680B4EFC9F}" srcOrd="1" destOrd="0" presId="urn:microsoft.com/office/officeart/2005/8/layout/process1"/>
    <dgm:cxn modelId="{139EC06A-2EEB-4F3A-9C73-B4D0D1E24326}" type="presParOf" srcId="{FAEE8460-26EC-4370-A851-04680B4EFC9F}" destId="{D5B5D305-861A-42B6-A1CD-527F0164A0B3}" srcOrd="0" destOrd="0" presId="urn:microsoft.com/office/officeart/2005/8/layout/process1"/>
    <dgm:cxn modelId="{08B9CEAE-8570-4476-9FA4-77A9FCC6AB83}" type="presParOf" srcId="{B6E719FB-074B-4DA0-B87E-97B762990262}" destId="{FA67274F-7528-4800-BBFB-D66DC3975DAE}" srcOrd="2" destOrd="0" presId="urn:microsoft.com/office/officeart/2005/8/layout/process1"/>
    <dgm:cxn modelId="{9BED172F-8B5C-4539-9239-B0B4C994CF51}" type="presParOf" srcId="{B6E719FB-074B-4DA0-B87E-97B762990262}" destId="{1F6ADE6E-E5FC-40CC-84AD-6380E59C93CA}" srcOrd="3" destOrd="0" presId="urn:microsoft.com/office/officeart/2005/8/layout/process1"/>
    <dgm:cxn modelId="{CC1F8E3C-4EF3-444C-8520-A1E37A63F4F2}" type="presParOf" srcId="{1F6ADE6E-E5FC-40CC-84AD-6380E59C93CA}" destId="{52EE3B10-0D3E-4FE4-9078-ECAAF6764108}" srcOrd="0" destOrd="0" presId="urn:microsoft.com/office/officeart/2005/8/layout/process1"/>
    <dgm:cxn modelId="{32F47B27-BF6C-4FC5-9433-CB233F35550D}" type="presParOf" srcId="{B6E719FB-074B-4DA0-B87E-97B762990262}" destId="{2D0D51ED-F03A-4707-B480-EC43B8D41968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A15961-AE02-4A1E-83EE-05D2F240856D}">
      <dsp:nvSpPr>
        <dsp:cNvPr id="0" name=""/>
        <dsp:cNvSpPr/>
      </dsp:nvSpPr>
      <dsp:spPr>
        <a:xfrm rot="5400000">
          <a:off x="5306625" y="-2270350"/>
          <a:ext cx="579005" cy="526694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200" kern="1200" dirty="0" err="1" smtClean="0"/>
            <a:t>Gleis</a:t>
          </a:r>
          <a:r>
            <a:rPr lang="cs-CZ" sz="3200" kern="1200" dirty="0" smtClean="0"/>
            <a:t> 14 – </a:t>
          </a:r>
          <a:r>
            <a:rPr lang="cs-CZ" sz="3200" kern="1200" dirty="0" err="1" smtClean="0"/>
            <a:t>Abfahrt</a:t>
          </a:r>
          <a:r>
            <a:rPr lang="cs-CZ" sz="3200" kern="1200" dirty="0" smtClean="0"/>
            <a:t>: 14:39</a:t>
          </a:r>
          <a:endParaRPr lang="cs-CZ" sz="3200" kern="1200" dirty="0"/>
        </a:p>
      </dsp:txBody>
      <dsp:txXfrm rot="-5400000">
        <a:off x="2962656" y="101884"/>
        <a:ext cx="5238679" cy="522475"/>
      </dsp:txXfrm>
    </dsp:sp>
    <dsp:sp modelId="{B4B9B2BE-BB99-4865-961E-AC9E4AF38F97}">
      <dsp:nvSpPr>
        <dsp:cNvPr id="0" name=""/>
        <dsp:cNvSpPr/>
      </dsp:nvSpPr>
      <dsp:spPr>
        <a:xfrm>
          <a:off x="0" y="1243"/>
          <a:ext cx="2962656" cy="72375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Stuttgart</a:t>
          </a:r>
          <a:endParaRPr lang="cs-CZ" sz="3600" kern="1200" dirty="0"/>
        </a:p>
      </dsp:txBody>
      <dsp:txXfrm>
        <a:off x="35331" y="36574"/>
        <a:ext cx="2891994" cy="653094"/>
      </dsp:txXfrm>
    </dsp:sp>
    <dsp:sp modelId="{4833EDE7-6E1F-41D7-93BE-D7F7EC731879}">
      <dsp:nvSpPr>
        <dsp:cNvPr id="0" name=""/>
        <dsp:cNvSpPr/>
      </dsp:nvSpPr>
      <dsp:spPr>
        <a:xfrm rot="5400000">
          <a:off x="5306625" y="-1510406"/>
          <a:ext cx="579005" cy="5266944"/>
        </a:xfrm>
        <a:prstGeom prst="round2SameRect">
          <a:avLst/>
        </a:prstGeom>
        <a:solidFill>
          <a:schemeClr val="accent2">
            <a:tint val="40000"/>
            <a:alpha val="90000"/>
            <a:hueOff val="-304742"/>
            <a:satOff val="19173"/>
            <a:lumOff val="140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304742"/>
              <a:satOff val="19173"/>
              <a:lumOff val="140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200" kern="1200" dirty="0" err="1" smtClean="0"/>
            <a:t>Gleis</a:t>
          </a:r>
          <a:r>
            <a:rPr lang="cs-CZ" sz="3200" kern="1200" dirty="0" smtClean="0"/>
            <a:t> 8 – </a:t>
          </a:r>
          <a:r>
            <a:rPr lang="cs-CZ" sz="3200" kern="1200" dirty="0" err="1" smtClean="0"/>
            <a:t>Abfahrt</a:t>
          </a:r>
          <a:r>
            <a:rPr lang="cs-CZ" sz="3200" kern="1200" dirty="0" smtClean="0"/>
            <a:t>: 15:06</a:t>
          </a:r>
          <a:endParaRPr lang="cs-CZ" sz="3200" kern="1200" dirty="0"/>
        </a:p>
      </dsp:txBody>
      <dsp:txXfrm rot="-5400000">
        <a:off x="2962656" y="861828"/>
        <a:ext cx="5238679" cy="522475"/>
      </dsp:txXfrm>
    </dsp:sp>
    <dsp:sp modelId="{F0D7181F-56AD-42E7-9DA5-3FD4ED735F69}">
      <dsp:nvSpPr>
        <dsp:cNvPr id="0" name=""/>
        <dsp:cNvSpPr/>
      </dsp:nvSpPr>
      <dsp:spPr>
        <a:xfrm>
          <a:off x="0" y="761187"/>
          <a:ext cx="2962656" cy="723756"/>
        </a:xfrm>
        <a:prstGeom prst="roundRect">
          <a:avLst/>
        </a:prstGeom>
        <a:gradFill rotWithShape="0">
          <a:gsLst>
            <a:gs pos="0">
              <a:schemeClr val="accent2">
                <a:hueOff val="-147445"/>
                <a:satOff val="17734"/>
                <a:lumOff val="2039"/>
                <a:alphaOff val="0"/>
                <a:shade val="51000"/>
                <a:satMod val="130000"/>
              </a:schemeClr>
            </a:gs>
            <a:gs pos="80000">
              <a:schemeClr val="accent2">
                <a:hueOff val="-147445"/>
                <a:satOff val="17734"/>
                <a:lumOff val="2039"/>
                <a:alphaOff val="0"/>
                <a:shade val="93000"/>
                <a:satMod val="130000"/>
              </a:schemeClr>
            </a:gs>
            <a:gs pos="100000">
              <a:schemeClr val="accent2">
                <a:hueOff val="-147445"/>
                <a:satOff val="17734"/>
                <a:lumOff val="20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err="1" smtClean="0"/>
            <a:t>München</a:t>
          </a:r>
          <a:endParaRPr lang="cs-CZ" sz="3600" kern="1200" dirty="0"/>
        </a:p>
      </dsp:txBody>
      <dsp:txXfrm>
        <a:off x="35331" y="796518"/>
        <a:ext cx="2891994" cy="653094"/>
      </dsp:txXfrm>
    </dsp:sp>
    <dsp:sp modelId="{128BE03E-B007-4DD2-A7F5-CE640C9B2A94}">
      <dsp:nvSpPr>
        <dsp:cNvPr id="0" name=""/>
        <dsp:cNvSpPr/>
      </dsp:nvSpPr>
      <dsp:spPr>
        <a:xfrm rot="5400000">
          <a:off x="5306625" y="-750462"/>
          <a:ext cx="579005" cy="5266944"/>
        </a:xfrm>
        <a:prstGeom prst="round2SameRect">
          <a:avLst/>
        </a:prstGeom>
        <a:solidFill>
          <a:schemeClr val="accent2">
            <a:tint val="40000"/>
            <a:alpha val="90000"/>
            <a:hueOff val="-609484"/>
            <a:satOff val="38347"/>
            <a:lumOff val="2812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609484"/>
              <a:satOff val="38347"/>
              <a:lumOff val="281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200" kern="1200" dirty="0" err="1" smtClean="0"/>
            <a:t>Gleis</a:t>
          </a:r>
          <a:r>
            <a:rPr lang="cs-CZ" sz="3200" kern="1200" dirty="0" smtClean="0"/>
            <a:t> 6 – </a:t>
          </a:r>
          <a:r>
            <a:rPr lang="cs-CZ" sz="3200" kern="1200" dirty="0" err="1" smtClean="0"/>
            <a:t>Abfahrt</a:t>
          </a:r>
          <a:r>
            <a:rPr lang="cs-CZ" sz="3200" kern="1200" dirty="0" smtClean="0"/>
            <a:t>: 16:28</a:t>
          </a:r>
          <a:endParaRPr lang="cs-CZ" sz="3200" kern="1200" dirty="0"/>
        </a:p>
      </dsp:txBody>
      <dsp:txXfrm rot="-5400000">
        <a:off x="2962656" y="1621772"/>
        <a:ext cx="5238679" cy="522475"/>
      </dsp:txXfrm>
    </dsp:sp>
    <dsp:sp modelId="{83B8AAD7-114B-4F21-AA2A-B0C1EB8B9149}">
      <dsp:nvSpPr>
        <dsp:cNvPr id="0" name=""/>
        <dsp:cNvSpPr/>
      </dsp:nvSpPr>
      <dsp:spPr>
        <a:xfrm>
          <a:off x="0" y="1521131"/>
          <a:ext cx="2962656" cy="723756"/>
        </a:xfrm>
        <a:prstGeom prst="roundRect">
          <a:avLst/>
        </a:prstGeom>
        <a:gradFill rotWithShape="0">
          <a:gsLst>
            <a:gs pos="0">
              <a:schemeClr val="accent2">
                <a:hueOff val="-294890"/>
                <a:satOff val="35468"/>
                <a:lumOff val="4078"/>
                <a:alphaOff val="0"/>
                <a:shade val="51000"/>
                <a:satMod val="130000"/>
              </a:schemeClr>
            </a:gs>
            <a:gs pos="80000">
              <a:schemeClr val="accent2">
                <a:hueOff val="-294890"/>
                <a:satOff val="35468"/>
                <a:lumOff val="4078"/>
                <a:alphaOff val="0"/>
                <a:shade val="93000"/>
                <a:satMod val="130000"/>
              </a:schemeClr>
            </a:gs>
            <a:gs pos="100000">
              <a:schemeClr val="accent2">
                <a:hueOff val="-294890"/>
                <a:satOff val="35468"/>
                <a:lumOff val="4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err="1" smtClean="0"/>
            <a:t>Wien</a:t>
          </a:r>
          <a:endParaRPr lang="cs-CZ" sz="3600" kern="1200" dirty="0"/>
        </a:p>
      </dsp:txBody>
      <dsp:txXfrm>
        <a:off x="35331" y="1556462"/>
        <a:ext cx="2891994" cy="653094"/>
      </dsp:txXfrm>
    </dsp:sp>
    <dsp:sp modelId="{C52A44D4-5C72-4225-B60A-C75D05459947}">
      <dsp:nvSpPr>
        <dsp:cNvPr id="0" name=""/>
        <dsp:cNvSpPr/>
      </dsp:nvSpPr>
      <dsp:spPr>
        <a:xfrm rot="5400000">
          <a:off x="5306625" y="9481"/>
          <a:ext cx="579005" cy="5266944"/>
        </a:xfrm>
        <a:prstGeom prst="round2SameRect">
          <a:avLst/>
        </a:prstGeom>
        <a:solidFill>
          <a:schemeClr val="accent2">
            <a:tint val="40000"/>
            <a:alpha val="90000"/>
            <a:hueOff val="-914225"/>
            <a:satOff val="57520"/>
            <a:lumOff val="4217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914225"/>
              <a:satOff val="57520"/>
              <a:lumOff val="42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200" kern="1200" dirty="0" err="1" smtClean="0"/>
            <a:t>Gleis</a:t>
          </a:r>
          <a:r>
            <a:rPr lang="cs-CZ" sz="3200" kern="1200" dirty="0" smtClean="0"/>
            <a:t> 13 – </a:t>
          </a:r>
          <a:r>
            <a:rPr lang="cs-CZ" sz="3200" kern="1200" dirty="0" err="1" smtClean="0"/>
            <a:t>Abfahrt</a:t>
          </a:r>
          <a:r>
            <a:rPr lang="cs-CZ" sz="3200" kern="1200" dirty="0" smtClean="0"/>
            <a:t>: 17:13</a:t>
          </a:r>
          <a:endParaRPr lang="cs-CZ" sz="3200" kern="1200" dirty="0"/>
        </a:p>
      </dsp:txBody>
      <dsp:txXfrm rot="-5400000">
        <a:off x="2962656" y="2381716"/>
        <a:ext cx="5238679" cy="522475"/>
      </dsp:txXfrm>
    </dsp:sp>
    <dsp:sp modelId="{429CA27F-B0F1-4C87-B884-5862DCD537D5}">
      <dsp:nvSpPr>
        <dsp:cNvPr id="0" name=""/>
        <dsp:cNvSpPr/>
      </dsp:nvSpPr>
      <dsp:spPr>
        <a:xfrm>
          <a:off x="0" y="2281075"/>
          <a:ext cx="2962656" cy="723756"/>
        </a:xfrm>
        <a:prstGeom prst="roundRect">
          <a:avLst/>
        </a:prstGeom>
        <a:gradFill rotWithShape="0">
          <a:gsLst>
            <a:gs pos="0">
              <a:schemeClr val="accent2">
                <a:hueOff val="-442336"/>
                <a:satOff val="53202"/>
                <a:lumOff val="6118"/>
                <a:alphaOff val="0"/>
                <a:shade val="51000"/>
                <a:satMod val="130000"/>
              </a:schemeClr>
            </a:gs>
            <a:gs pos="80000">
              <a:schemeClr val="accent2">
                <a:hueOff val="-442336"/>
                <a:satOff val="53202"/>
                <a:lumOff val="6118"/>
                <a:alphaOff val="0"/>
                <a:shade val="93000"/>
                <a:satMod val="130000"/>
              </a:schemeClr>
            </a:gs>
            <a:gs pos="100000">
              <a:schemeClr val="accent2">
                <a:hueOff val="-442336"/>
                <a:satOff val="53202"/>
                <a:lumOff val="611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err="1" smtClean="0"/>
            <a:t>Dresden</a:t>
          </a:r>
          <a:endParaRPr lang="cs-CZ" sz="3600" kern="1200" dirty="0"/>
        </a:p>
      </dsp:txBody>
      <dsp:txXfrm>
        <a:off x="35331" y="2316406"/>
        <a:ext cx="2891994" cy="653094"/>
      </dsp:txXfrm>
    </dsp:sp>
    <dsp:sp modelId="{93AFE3D9-EC4A-4BAF-A498-19EA3BEB7283}">
      <dsp:nvSpPr>
        <dsp:cNvPr id="0" name=""/>
        <dsp:cNvSpPr/>
      </dsp:nvSpPr>
      <dsp:spPr>
        <a:xfrm rot="5400000">
          <a:off x="5306625" y="769425"/>
          <a:ext cx="579005" cy="5266944"/>
        </a:xfrm>
        <a:prstGeom prst="round2SameRect">
          <a:avLst/>
        </a:prstGeom>
        <a:solidFill>
          <a:schemeClr val="accent2">
            <a:tint val="40000"/>
            <a:alpha val="90000"/>
            <a:hueOff val="-1218967"/>
            <a:satOff val="76694"/>
            <a:lumOff val="5623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1218967"/>
              <a:satOff val="76694"/>
              <a:lumOff val="562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200" kern="1200" dirty="0" err="1" smtClean="0"/>
            <a:t>Gleis</a:t>
          </a:r>
          <a:r>
            <a:rPr lang="cs-CZ" sz="3200" kern="1200" dirty="0" smtClean="0"/>
            <a:t> 2 – </a:t>
          </a:r>
          <a:r>
            <a:rPr lang="cs-CZ" sz="3200" kern="1200" dirty="0" err="1" smtClean="0"/>
            <a:t>Abfahrt</a:t>
          </a:r>
          <a:r>
            <a:rPr lang="cs-CZ" sz="3200" kern="1200" dirty="0" smtClean="0"/>
            <a:t>: 18:05</a:t>
          </a:r>
          <a:endParaRPr lang="cs-CZ" sz="3200" kern="1200" dirty="0"/>
        </a:p>
      </dsp:txBody>
      <dsp:txXfrm rot="-5400000">
        <a:off x="2962656" y="3141660"/>
        <a:ext cx="5238679" cy="522475"/>
      </dsp:txXfrm>
    </dsp:sp>
    <dsp:sp modelId="{87CADA55-1EC5-4074-B432-FE9451D45B7D}">
      <dsp:nvSpPr>
        <dsp:cNvPr id="0" name=""/>
        <dsp:cNvSpPr/>
      </dsp:nvSpPr>
      <dsp:spPr>
        <a:xfrm>
          <a:off x="0" y="3041019"/>
          <a:ext cx="2962656" cy="723756"/>
        </a:xfrm>
        <a:prstGeom prst="roundRect">
          <a:avLst/>
        </a:prstGeom>
        <a:gradFill rotWithShape="0">
          <a:gsLst>
            <a:gs pos="0">
              <a:schemeClr val="accent2">
                <a:hueOff val="-589781"/>
                <a:satOff val="70936"/>
                <a:lumOff val="8157"/>
                <a:alphaOff val="0"/>
                <a:shade val="51000"/>
                <a:satMod val="130000"/>
              </a:schemeClr>
            </a:gs>
            <a:gs pos="80000">
              <a:schemeClr val="accent2">
                <a:hueOff val="-589781"/>
                <a:satOff val="70936"/>
                <a:lumOff val="8157"/>
                <a:alphaOff val="0"/>
                <a:shade val="93000"/>
                <a:satMod val="130000"/>
              </a:schemeClr>
            </a:gs>
            <a:gs pos="100000">
              <a:schemeClr val="accent2">
                <a:hueOff val="-589781"/>
                <a:satOff val="70936"/>
                <a:lumOff val="81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err="1" smtClean="0"/>
            <a:t>Köln</a:t>
          </a:r>
          <a:endParaRPr lang="cs-CZ" sz="3600" kern="1200" dirty="0" smtClean="0"/>
        </a:p>
      </dsp:txBody>
      <dsp:txXfrm>
        <a:off x="35331" y="3076350"/>
        <a:ext cx="2891994" cy="653094"/>
      </dsp:txXfrm>
    </dsp:sp>
    <dsp:sp modelId="{0F295775-F92B-4DBA-93D5-9498805EF14D}">
      <dsp:nvSpPr>
        <dsp:cNvPr id="0" name=""/>
        <dsp:cNvSpPr/>
      </dsp:nvSpPr>
      <dsp:spPr>
        <a:xfrm rot="5400000">
          <a:off x="5306625" y="1529369"/>
          <a:ext cx="579005" cy="5266944"/>
        </a:xfrm>
        <a:prstGeom prst="round2SameRect">
          <a:avLst/>
        </a:prstGeom>
        <a:solidFill>
          <a:schemeClr val="accent2">
            <a:tint val="40000"/>
            <a:alpha val="90000"/>
            <a:hueOff val="-1523709"/>
            <a:satOff val="95867"/>
            <a:lumOff val="7029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1523709"/>
              <a:satOff val="95867"/>
              <a:lumOff val="702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200" kern="1200" dirty="0" err="1" smtClean="0"/>
            <a:t>Gleis</a:t>
          </a:r>
          <a:r>
            <a:rPr lang="cs-CZ" sz="3200" kern="1200" dirty="0" smtClean="0"/>
            <a:t> 5 – </a:t>
          </a:r>
          <a:r>
            <a:rPr lang="cs-CZ" sz="3200" kern="1200" dirty="0" err="1" smtClean="0"/>
            <a:t>Abfahrt</a:t>
          </a:r>
          <a:r>
            <a:rPr lang="cs-CZ" sz="3200" kern="1200" dirty="0" smtClean="0"/>
            <a:t>: 19:30</a:t>
          </a:r>
          <a:endParaRPr lang="cs-CZ" sz="3200" kern="1200" dirty="0"/>
        </a:p>
      </dsp:txBody>
      <dsp:txXfrm rot="-5400000">
        <a:off x="2962656" y="3901604"/>
        <a:ext cx="5238679" cy="522475"/>
      </dsp:txXfrm>
    </dsp:sp>
    <dsp:sp modelId="{A209379D-85EA-4F80-BAE7-48940D01E83F}">
      <dsp:nvSpPr>
        <dsp:cNvPr id="0" name=""/>
        <dsp:cNvSpPr/>
      </dsp:nvSpPr>
      <dsp:spPr>
        <a:xfrm>
          <a:off x="0" y="3800963"/>
          <a:ext cx="2962656" cy="723756"/>
        </a:xfrm>
        <a:prstGeom prst="roundRect">
          <a:avLst/>
        </a:prstGeom>
        <a:gradFill rotWithShape="0">
          <a:gsLst>
            <a:gs pos="0">
              <a:schemeClr val="accent2">
                <a:hueOff val="-737226"/>
                <a:satOff val="88670"/>
                <a:lumOff val="10196"/>
                <a:alphaOff val="0"/>
                <a:shade val="51000"/>
                <a:satMod val="130000"/>
              </a:schemeClr>
            </a:gs>
            <a:gs pos="80000">
              <a:schemeClr val="accent2">
                <a:hueOff val="-737226"/>
                <a:satOff val="88670"/>
                <a:lumOff val="10196"/>
                <a:alphaOff val="0"/>
                <a:shade val="93000"/>
                <a:satMod val="130000"/>
              </a:schemeClr>
            </a:gs>
            <a:gs pos="100000">
              <a:schemeClr val="accent2">
                <a:hueOff val="-737226"/>
                <a:satOff val="88670"/>
                <a:lumOff val="1019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err="1" smtClean="0"/>
            <a:t>Berlin</a:t>
          </a:r>
          <a:endParaRPr lang="cs-CZ" sz="3600" kern="1200" dirty="0" smtClean="0"/>
        </a:p>
      </dsp:txBody>
      <dsp:txXfrm>
        <a:off x="35331" y="3836294"/>
        <a:ext cx="2891994" cy="6530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0FBF82-FF40-4485-BEAD-76449965F805}">
      <dsp:nvSpPr>
        <dsp:cNvPr id="0" name=""/>
        <dsp:cNvSpPr/>
      </dsp:nvSpPr>
      <dsp:spPr>
        <a:xfrm>
          <a:off x="5357" y="1551582"/>
          <a:ext cx="1601390" cy="96083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err="1" smtClean="0"/>
            <a:t>aus</a:t>
          </a:r>
          <a:r>
            <a:rPr lang="cs-CZ" sz="4100" kern="1200" dirty="0" smtClean="0"/>
            <a:t> </a:t>
          </a:r>
          <a:endParaRPr lang="cs-CZ" sz="4100" kern="1200" dirty="0"/>
        </a:p>
      </dsp:txBody>
      <dsp:txXfrm>
        <a:off x="33499" y="1579724"/>
        <a:ext cx="1545106" cy="904550"/>
      </dsp:txXfrm>
    </dsp:sp>
    <dsp:sp modelId="{C1F14E48-9AF5-4C16-A586-33391FADFDB1}">
      <dsp:nvSpPr>
        <dsp:cNvPr id="0" name=""/>
        <dsp:cNvSpPr/>
      </dsp:nvSpPr>
      <dsp:spPr>
        <a:xfrm>
          <a:off x="1766887" y="1833427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1766887" y="1912856"/>
        <a:ext cx="237646" cy="238286"/>
      </dsp:txXfrm>
    </dsp:sp>
    <dsp:sp modelId="{4F91DE6A-4C73-4D0E-925C-0FC28218DC95}">
      <dsp:nvSpPr>
        <dsp:cNvPr id="0" name=""/>
        <dsp:cNvSpPr/>
      </dsp:nvSpPr>
      <dsp:spPr>
        <a:xfrm>
          <a:off x="2247304" y="1551582"/>
          <a:ext cx="1601390" cy="96083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err="1" smtClean="0"/>
            <a:t>bei</a:t>
          </a:r>
          <a:endParaRPr lang="cs-CZ" sz="4100" kern="1200" dirty="0"/>
        </a:p>
      </dsp:txBody>
      <dsp:txXfrm>
        <a:off x="2275446" y="1579724"/>
        <a:ext cx="1545106" cy="904550"/>
      </dsp:txXfrm>
    </dsp:sp>
    <dsp:sp modelId="{729EB003-CB65-4982-B3C8-8B69E7D3B0B8}">
      <dsp:nvSpPr>
        <dsp:cNvPr id="0" name=""/>
        <dsp:cNvSpPr/>
      </dsp:nvSpPr>
      <dsp:spPr>
        <a:xfrm>
          <a:off x="4008834" y="1833427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4008834" y="1912856"/>
        <a:ext cx="237646" cy="238286"/>
      </dsp:txXfrm>
    </dsp:sp>
    <dsp:sp modelId="{A0CE8E85-E41E-4EAB-B5CA-4F4AAEA5E984}">
      <dsp:nvSpPr>
        <dsp:cNvPr id="0" name=""/>
        <dsp:cNvSpPr/>
      </dsp:nvSpPr>
      <dsp:spPr>
        <a:xfrm>
          <a:off x="4489251" y="1551582"/>
          <a:ext cx="1601390" cy="96083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err="1" smtClean="0"/>
            <a:t>mit</a:t>
          </a:r>
          <a:endParaRPr lang="cs-CZ" sz="4100" kern="1200" dirty="0"/>
        </a:p>
      </dsp:txBody>
      <dsp:txXfrm>
        <a:off x="4517393" y="1579724"/>
        <a:ext cx="1545106" cy="9045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C315DB-5554-4561-B65D-FFBED9F359EF}">
      <dsp:nvSpPr>
        <dsp:cNvPr id="0" name=""/>
        <dsp:cNvSpPr/>
      </dsp:nvSpPr>
      <dsp:spPr>
        <a:xfrm>
          <a:off x="5357" y="1551582"/>
          <a:ext cx="1601390" cy="9608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nach</a:t>
          </a:r>
          <a:endParaRPr lang="cs-CZ" sz="4100" kern="1200" dirty="0"/>
        </a:p>
      </dsp:txBody>
      <dsp:txXfrm>
        <a:off x="33499" y="1579724"/>
        <a:ext cx="1545106" cy="904550"/>
      </dsp:txXfrm>
    </dsp:sp>
    <dsp:sp modelId="{FAEE8460-26EC-4370-A851-04680B4EFC9F}">
      <dsp:nvSpPr>
        <dsp:cNvPr id="0" name=""/>
        <dsp:cNvSpPr/>
      </dsp:nvSpPr>
      <dsp:spPr>
        <a:xfrm>
          <a:off x="1766887" y="1833427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1766887" y="1912856"/>
        <a:ext cx="237646" cy="238286"/>
      </dsp:txXfrm>
    </dsp:sp>
    <dsp:sp modelId="{FA67274F-7528-4800-BBFB-D66DC3975DAE}">
      <dsp:nvSpPr>
        <dsp:cNvPr id="0" name=""/>
        <dsp:cNvSpPr/>
      </dsp:nvSpPr>
      <dsp:spPr>
        <a:xfrm>
          <a:off x="2247304" y="1551582"/>
          <a:ext cx="1601390" cy="9608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von</a:t>
          </a:r>
          <a:endParaRPr lang="cs-CZ" sz="4100" kern="1200" dirty="0"/>
        </a:p>
      </dsp:txBody>
      <dsp:txXfrm>
        <a:off x="2275446" y="1579724"/>
        <a:ext cx="1545106" cy="904550"/>
      </dsp:txXfrm>
    </dsp:sp>
    <dsp:sp modelId="{1F6ADE6E-E5FC-40CC-84AD-6380E59C93CA}">
      <dsp:nvSpPr>
        <dsp:cNvPr id="0" name=""/>
        <dsp:cNvSpPr/>
      </dsp:nvSpPr>
      <dsp:spPr>
        <a:xfrm>
          <a:off x="4008834" y="1833427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4008834" y="1912856"/>
        <a:ext cx="237646" cy="238286"/>
      </dsp:txXfrm>
    </dsp:sp>
    <dsp:sp modelId="{2D0D51ED-F03A-4707-B480-EC43B8D41968}">
      <dsp:nvSpPr>
        <dsp:cNvPr id="0" name=""/>
        <dsp:cNvSpPr/>
      </dsp:nvSpPr>
      <dsp:spPr>
        <a:xfrm>
          <a:off x="4489251" y="1551582"/>
          <a:ext cx="1601390" cy="9608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err="1" smtClean="0"/>
            <a:t>zu</a:t>
          </a:r>
          <a:endParaRPr lang="cs-CZ" sz="4100" kern="1200" dirty="0"/>
        </a:p>
      </dsp:txBody>
      <dsp:txXfrm>
        <a:off x="4517393" y="1579724"/>
        <a:ext cx="1545106" cy="9045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655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6282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7376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216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9287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98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626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3896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112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15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9834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F3076-C6DB-4BF3-A2EE-B6E1B2F82307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7C348-9167-4168-9BBA-784096C536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9851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image" Target="../media/image8.wmf"/><Relationship Id="rId18" Type="http://schemas.openxmlformats.org/officeDocument/2006/relationships/slide" Target="slide9.xml"/><Relationship Id="rId3" Type="http://schemas.openxmlformats.org/officeDocument/2006/relationships/image" Target="../media/image3.wmf"/><Relationship Id="rId7" Type="http://schemas.openxmlformats.org/officeDocument/2006/relationships/image" Target="../media/image5.gif"/><Relationship Id="rId12" Type="http://schemas.openxmlformats.org/officeDocument/2006/relationships/slide" Target="slide10.xml"/><Relationship Id="rId17" Type="http://schemas.openxmlformats.org/officeDocument/2006/relationships/image" Target="../media/image10.wmf"/><Relationship Id="rId2" Type="http://schemas.openxmlformats.org/officeDocument/2006/relationships/slide" Target="slide13.xml"/><Relationship Id="rId16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11" Type="http://schemas.openxmlformats.org/officeDocument/2006/relationships/image" Target="../media/image7.wmf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10" Type="http://schemas.openxmlformats.org/officeDocument/2006/relationships/slide" Target="slide7.xml"/><Relationship Id="rId19" Type="http://schemas.openxmlformats.org/officeDocument/2006/relationships/image" Target="../media/image11.wmf"/><Relationship Id="rId4" Type="http://schemas.openxmlformats.org/officeDocument/2006/relationships/slide" Target="slide6.xml"/><Relationship Id="rId9" Type="http://schemas.openxmlformats.org/officeDocument/2006/relationships/image" Target="../media/image6.wmf"/><Relationship Id="rId14" Type="http://schemas.openxmlformats.org/officeDocument/2006/relationships/slide" Target="slide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6.wmf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DEUTSCH MIT MAX 2</a:t>
            </a:r>
            <a:br>
              <a:rPr lang="cs-CZ" dirty="0" smtClean="0"/>
            </a:br>
            <a:r>
              <a:rPr lang="cs-CZ" dirty="0" smtClean="0"/>
              <a:t>LEKTION 6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1258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0912" y="274638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5272" y="294144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11179" y="294144"/>
            <a:ext cx="885202" cy="1485900"/>
          </a:xfrm>
          <a:prstGeom prst="rect">
            <a:avLst/>
          </a:prstGeom>
          <a:noFill/>
        </p:spPr>
      </p:pic>
      <p:graphicFrame>
        <p:nvGraphicFramePr>
          <p:cNvPr id="6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8173278"/>
              </p:ext>
            </p:extLst>
          </p:nvPr>
        </p:nvGraphicFramePr>
        <p:xfrm>
          <a:off x="395536" y="1917110"/>
          <a:ext cx="8496944" cy="4300810"/>
        </p:xfrm>
        <a:graphic>
          <a:graphicData uri="http://schemas.openxmlformats.org/drawingml/2006/table">
            <a:tbl>
              <a:tblPr/>
              <a:tblGrid>
                <a:gridCol w="3393651"/>
                <a:gridCol w="5103293"/>
              </a:tblGrid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  VY_32_INOVACE_07_01_16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Německý jazyk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Deutsch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Max 2 –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Lektion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6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Marie Provazníková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k interaktivní výuce žáků 2. stupně. Slovní zásobu si procvičí v úvodní křížovce, která má na další straně řešení. Dále žáci klikají na jednotlivé dopravní prostředky – nejprve musí říci německý název, kontrola probíhá kliknutím myši. Při dalším kliknutí na dopravní prostředek se vrátí na úvodní stránku. Procvičí si časové údaje a předložky se 3. pádem, sloveso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wollen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Všechna cvičení obsahují řešení. Součástí prezentace je pracovní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list..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827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Kreuzworträtsel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40768"/>
            <a:ext cx="8697144" cy="5040560"/>
          </a:xfrm>
        </p:spPr>
        <p:txBody>
          <a:bodyPr>
            <a:normAutofit fontScale="85000" lnSpcReduction="20000"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sz="3800" dirty="0" smtClean="0"/>
              <a:t>kostel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800" dirty="0" smtClean="0"/>
              <a:t>vnuk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800" dirty="0" smtClean="0"/>
              <a:t>tmavý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800" dirty="0" smtClean="0"/>
              <a:t>proto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800" dirty="0" smtClean="0"/>
              <a:t>most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800" dirty="0" smtClean="0"/>
              <a:t>sádra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800" dirty="0" smtClean="0"/>
              <a:t>teta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800" dirty="0" smtClean="0"/>
              <a:t>nos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800" dirty="0" smtClean="0"/>
              <a:t>střecha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3800" dirty="0" smtClean="0"/>
              <a:t>rybník</a:t>
            </a:r>
          </a:p>
          <a:p>
            <a:pPr marL="0" indent="0">
              <a:buNone/>
            </a:pPr>
            <a:endParaRPr lang="cs-CZ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352019"/>
              </p:ext>
            </p:extLst>
          </p:nvPr>
        </p:nvGraphicFramePr>
        <p:xfrm>
          <a:off x="2483768" y="1412776"/>
          <a:ext cx="5912048" cy="4970830"/>
        </p:xfrm>
        <a:graphic>
          <a:graphicData uri="http://schemas.openxmlformats.org/drawingml/2006/table">
            <a:tbl>
              <a:tblPr/>
              <a:tblGrid>
                <a:gridCol w="519302"/>
                <a:gridCol w="599194"/>
                <a:gridCol w="599194"/>
                <a:gridCol w="599194"/>
                <a:gridCol w="599194"/>
                <a:gridCol w="599194"/>
                <a:gridCol w="599194"/>
                <a:gridCol w="599194"/>
                <a:gridCol w="599194"/>
                <a:gridCol w="599194"/>
              </a:tblGrid>
              <a:tr h="497083"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7083"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083"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083"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083"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97083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7083"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7083"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7083"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7083"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10.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6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Lösung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5721520"/>
              </p:ext>
            </p:extLst>
          </p:nvPr>
        </p:nvGraphicFramePr>
        <p:xfrm>
          <a:off x="899592" y="1340768"/>
          <a:ext cx="7488838" cy="5229200"/>
        </p:xfrm>
        <a:graphic>
          <a:graphicData uri="http://schemas.openxmlformats.org/drawingml/2006/table">
            <a:tbl>
              <a:tblPr/>
              <a:tblGrid>
                <a:gridCol w="657802"/>
                <a:gridCol w="759004"/>
                <a:gridCol w="759004"/>
                <a:gridCol w="759004"/>
                <a:gridCol w="759004"/>
                <a:gridCol w="759004"/>
                <a:gridCol w="759004"/>
                <a:gridCol w="759004"/>
                <a:gridCol w="759004"/>
                <a:gridCol w="759004"/>
              </a:tblGrid>
              <a:tr h="522920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920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920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920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920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Ü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2292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920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920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920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2920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935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fahren</a:t>
            </a:r>
            <a:r>
              <a:rPr lang="cs-CZ" dirty="0" smtClean="0"/>
              <a:t> </a:t>
            </a:r>
            <a:r>
              <a:rPr lang="cs-CZ" dirty="0" err="1" smtClean="0"/>
              <a:t>zur</a:t>
            </a:r>
            <a:r>
              <a:rPr lang="cs-CZ" dirty="0" smtClean="0"/>
              <a:t> </a:t>
            </a:r>
            <a:r>
              <a:rPr lang="cs-CZ" dirty="0" err="1" smtClean="0"/>
              <a:t>Schule</a:t>
            </a:r>
            <a:r>
              <a:rPr lang="cs-CZ" dirty="0" smtClean="0"/>
              <a:t>, in </a:t>
            </a:r>
            <a:r>
              <a:rPr lang="cs-CZ" dirty="0" err="1" smtClean="0"/>
              <a:t>Urlaub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fahre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…</a:t>
            </a:r>
            <a:endParaRPr lang="cs-CZ" dirty="0"/>
          </a:p>
        </p:txBody>
      </p:sp>
      <p:pic>
        <p:nvPicPr>
          <p:cNvPr id="3074" name="Picture 2" descr="C:\Users\Maruška\AppData\Local\Microsoft\Windows\Temporary Internet Files\Content.IE5\G9POU3UH\MC900422911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806297"/>
            <a:ext cx="2964470" cy="1327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uška\AppData\Local\Microsoft\Windows\Temporary Internet Files\Content.IE5\G9POU3UH\MC900441736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09120"/>
            <a:ext cx="1731640" cy="173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uška\AppData\Local\Microsoft\Windows\Temporary Internet Files\Content.IE5\G9POU3UH\MM900395710[1].gif">
            <a:hlinkClick r:id="rId6" action="ppaction://hlinksldjump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360" y="3233561"/>
            <a:ext cx="1412354" cy="12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Maruška\AppData\Local\Microsoft\Windows\Temporary Internet Files\Content.IE5\GABF8ES4\MC900028383[1].wmf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80" y="4481844"/>
            <a:ext cx="2133685" cy="1624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ruška\AppData\Local\Microsoft\Windows\Temporary Internet Files\Content.IE5\IR5WEAV9\MC900234304[1].wmf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38" y="3513834"/>
            <a:ext cx="2531023" cy="1435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aruška\AppData\Local\Microsoft\Windows\Temporary Internet Files\Content.IE5\G9POU3UH\MC900056690[1].wmf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385" y="1118778"/>
            <a:ext cx="1596542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aruška\AppData\Local\Microsoft\Windows\Temporary Internet Files\Content.IE5\G9POU3UH\MC900440390[1].pn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211" y="1565953"/>
            <a:ext cx="1596542" cy="15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Maruška\AppData\Local\Microsoft\Windows\Temporary Internet Files\Content.IE5\GABF8ES4\MC900346601[1].wmf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302" y="2313878"/>
            <a:ext cx="1561795" cy="174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Maruška\AppData\Local\Microsoft\Windows\Temporary Internet Files\Content.IE5\IR5WEAV9\MC900404205[1].wmf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223" y="3101636"/>
            <a:ext cx="3142116" cy="1524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10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cs-CZ" sz="6600" dirty="0" err="1" smtClean="0"/>
              <a:t>das</a:t>
            </a:r>
            <a:r>
              <a:rPr lang="cs-CZ" sz="6600" dirty="0" smtClean="0"/>
              <a:t> Auto</a:t>
            </a:r>
            <a:endParaRPr lang="cs-CZ" sz="6600" dirty="0"/>
          </a:p>
        </p:txBody>
      </p:sp>
      <p:pic>
        <p:nvPicPr>
          <p:cNvPr id="4" name="Picture 3" descr="C:\Users\Maruška\AppData\Local\Microsoft\Windows\Temporary Internet Files\Content.IE5\G9POU3UH\MC90044173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09120"/>
            <a:ext cx="1731640" cy="173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646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cs-CZ" sz="7200" dirty="0" smtClean="0"/>
              <a:t>der </a:t>
            </a:r>
            <a:r>
              <a:rPr lang="cs-CZ" sz="7200" dirty="0" err="1" smtClean="0"/>
              <a:t>Zug</a:t>
            </a:r>
            <a:endParaRPr lang="cs-CZ" sz="7200" dirty="0"/>
          </a:p>
        </p:txBody>
      </p:sp>
      <p:pic>
        <p:nvPicPr>
          <p:cNvPr id="4" name="Picture 6" descr="C:\Users\Maruška\AppData\Local\Microsoft\Windows\Temporary Internet Files\Content.IE5\IR5WEAV9\MC900234304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38" y="3513834"/>
            <a:ext cx="2531023" cy="1435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24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cs-CZ" sz="7200" dirty="0" err="1"/>
              <a:t>d</a:t>
            </a:r>
            <a:r>
              <a:rPr lang="cs-CZ" sz="7200" dirty="0" err="1" smtClean="0"/>
              <a:t>ie</a:t>
            </a:r>
            <a:r>
              <a:rPr lang="cs-CZ" sz="7200" dirty="0" smtClean="0"/>
              <a:t> </a:t>
            </a:r>
            <a:r>
              <a:rPr lang="cs-CZ" sz="7200" dirty="0" err="1" smtClean="0"/>
              <a:t>Straßenbahn</a:t>
            </a:r>
            <a:endParaRPr lang="cs-CZ" sz="7200" dirty="0"/>
          </a:p>
        </p:txBody>
      </p:sp>
      <p:pic>
        <p:nvPicPr>
          <p:cNvPr id="5" name="Picture 9" descr="C:\Users\Maruška\AppData\Local\Microsoft\Windows\Temporary Internet Files\Content.IE5\GABF8ES4\MC900346601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404" y="1628800"/>
            <a:ext cx="1561795" cy="174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73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cs-CZ" sz="7200" dirty="0" err="1" smtClean="0"/>
              <a:t>die</a:t>
            </a:r>
            <a:r>
              <a:rPr lang="cs-CZ" sz="7200" dirty="0" smtClean="0"/>
              <a:t> </a:t>
            </a:r>
            <a:r>
              <a:rPr lang="cs-CZ" sz="7200" dirty="0" err="1" smtClean="0"/>
              <a:t>Krankenwagen</a:t>
            </a:r>
            <a:endParaRPr lang="cs-CZ" sz="7200" dirty="0"/>
          </a:p>
        </p:txBody>
      </p:sp>
      <p:pic>
        <p:nvPicPr>
          <p:cNvPr id="4" name="Picture 10" descr="C:\Users\Maruška\AppData\Local\Microsoft\Windows\Temporary Internet Files\Content.IE5\IR5WEAV9\MC900404205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300" y="2132856"/>
            <a:ext cx="3142116" cy="1524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69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cs-CZ" sz="7200" dirty="0" err="1" smtClean="0"/>
              <a:t>die</a:t>
            </a:r>
            <a:r>
              <a:rPr lang="cs-CZ" sz="7200" dirty="0" smtClean="0"/>
              <a:t> U-</a:t>
            </a:r>
            <a:r>
              <a:rPr lang="cs-CZ" sz="7200" dirty="0" err="1" smtClean="0"/>
              <a:t>Bahn</a:t>
            </a:r>
            <a:endParaRPr lang="cs-CZ" sz="7200" dirty="0"/>
          </a:p>
        </p:txBody>
      </p:sp>
      <p:pic>
        <p:nvPicPr>
          <p:cNvPr id="4" name="Picture 7" descr="C:\Users\Maruška\AppData\Local\Microsoft\Windows\Temporary Internet Files\Content.IE5\G9POU3UH\MC90005669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385" y="1118778"/>
            <a:ext cx="1596542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366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cs-CZ" sz="7200" dirty="0" err="1" smtClean="0"/>
              <a:t>das</a:t>
            </a:r>
            <a:r>
              <a:rPr lang="cs-CZ" sz="7200" dirty="0" smtClean="0"/>
              <a:t> </a:t>
            </a:r>
            <a:r>
              <a:rPr lang="cs-CZ" sz="7200" dirty="0" err="1" smtClean="0"/>
              <a:t>Schiff</a:t>
            </a:r>
            <a:endParaRPr lang="cs-CZ" sz="7200" dirty="0"/>
          </a:p>
        </p:txBody>
      </p:sp>
      <p:pic>
        <p:nvPicPr>
          <p:cNvPr id="4" name="Picture 8" descr="C:\Users\Maruška\AppData\Local\Microsoft\Windows\Temporary Internet Files\Content.IE5\G9POU3UH\MC900440390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211" y="1565953"/>
            <a:ext cx="1596542" cy="15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99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cs-CZ" sz="7200" dirty="0" err="1" smtClean="0"/>
              <a:t>das</a:t>
            </a:r>
            <a:r>
              <a:rPr lang="cs-CZ" sz="7200" dirty="0" smtClean="0"/>
              <a:t> </a:t>
            </a:r>
            <a:r>
              <a:rPr lang="cs-CZ" sz="7200" dirty="0" err="1" smtClean="0"/>
              <a:t>Fahrrad</a:t>
            </a:r>
            <a:r>
              <a:rPr lang="cs-CZ" sz="7200" dirty="0" smtClean="0"/>
              <a:t> </a:t>
            </a:r>
            <a:endParaRPr lang="cs-CZ" sz="7200" dirty="0"/>
          </a:p>
        </p:txBody>
      </p:sp>
      <p:pic>
        <p:nvPicPr>
          <p:cNvPr id="4" name="Picture 4" descr="C:\Users\Maruška\AppData\Local\Microsoft\Windows\Temporary Internet Files\Content.IE5\G9POU3UH\MM900395710[1]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360" y="3233561"/>
            <a:ext cx="1412354" cy="12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92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cs-CZ" sz="7200" dirty="0" err="1" smtClean="0"/>
              <a:t>das</a:t>
            </a:r>
            <a:r>
              <a:rPr lang="cs-CZ" sz="7200" dirty="0" smtClean="0"/>
              <a:t> </a:t>
            </a:r>
            <a:r>
              <a:rPr lang="cs-CZ" sz="7200" dirty="0" err="1" smtClean="0"/>
              <a:t>Polizeiauto</a:t>
            </a:r>
            <a:endParaRPr lang="cs-CZ" sz="7200" dirty="0" smtClean="0"/>
          </a:p>
        </p:txBody>
      </p:sp>
      <p:pic>
        <p:nvPicPr>
          <p:cNvPr id="4" name="Picture 2" descr="C:\Users\Maruška\AppData\Local\Microsoft\Windows\Temporary Internet Files\Content.IE5\G9POU3UH\MC900422911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806297"/>
            <a:ext cx="2964470" cy="1327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66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cs-CZ" sz="7200" dirty="0" smtClean="0"/>
              <a:t>der Bus</a:t>
            </a:r>
            <a:endParaRPr lang="cs-CZ" sz="7200" dirty="0"/>
          </a:p>
        </p:txBody>
      </p:sp>
      <p:pic>
        <p:nvPicPr>
          <p:cNvPr id="4" name="Picture 5" descr="C:\Users\Maruška\AppData\Local\Microsoft\Windows\Temporary Internet Files\Content.IE5\GABF8ES4\MC90002838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80" y="4481844"/>
            <a:ext cx="2133685" cy="1624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73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fährt</a:t>
            </a:r>
            <a:r>
              <a:rPr lang="cs-CZ" dirty="0" smtClean="0"/>
              <a:t> der </a:t>
            </a:r>
            <a:r>
              <a:rPr lang="cs-CZ" dirty="0" err="1" smtClean="0"/>
              <a:t>Zug</a:t>
            </a:r>
            <a:r>
              <a:rPr lang="cs-CZ" dirty="0" smtClean="0"/>
              <a:t>?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315919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512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Bilde</a:t>
            </a:r>
            <a:r>
              <a:rPr lang="cs-CZ" dirty="0" smtClean="0"/>
              <a:t> </a:t>
            </a:r>
            <a:r>
              <a:rPr lang="cs-CZ" dirty="0" err="1" smtClean="0"/>
              <a:t>Dialoge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467544" y="1372547"/>
            <a:ext cx="4176464" cy="28083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Entschuldigung</a:t>
            </a:r>
            <a:r>
              <a:rPr lang="cs-CZ" sz="2800" dirty="0" smtClean="0"/>
              <a:t>, </a:t>
            </a:r>
            <a:r>
              <a:rPr lang="cs-CZ" sz="2800" dirty="0" err="1" smtClean="0"/>
              <a:t>wann</a:t>
            </a:r>
            <a:r>
              <a:rPr lang="cs-CZ" sz="2800" dirty="0" smtClean="0"/>
              <a:t> </a:t>
            </a:r>
            <a:r>
              <a:rPr lang="cs-CZ" sz="2800" dirty="0" err="1" smtClean="0"/>
              <a:t>fährt</a:t>
            </a:r>
            <a:r>
              <a:rPr lang="cs-CZ" sz="2800" dirty="0" smtClean="0"/>
              <a:t> der </a:t>
            </a:r>
            <a:r>
              <a:rPr lang="cs-CZ" sz="2800" dirty="0" err="1" smtClean="0"/>
              <a:t>Zug</a:t>
            </a:r>
            <a:r>
              <a:rPr lang="cs-CZ" sz="2800" dirty="0" smtClean="0"/>
              <a:t> nach </a:t>
            </a:r>
            <a:r>
              <a:rPr lang="cs-CZ" sz="2800" dirty="0" err="1" smtClean="0"/>
              <a:t>Berlin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5" name="Obláček 4"/>
          <p:cNvSpPr/>
          <p:nvPr/>
        </p:nvSpPr>
        <p:spPr>
          <a:xfrm rot="21310084">
            <a:off x="5128313" y="1238949"/>
            <a:ext cx="3456384" cy="309634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Er </a:t>
            </a:r>
            <a:r>
              <a:rPr lang="cs-CZ" sz="2800" dirty="0" err="1" smtClean="0"/>
              <a:t>fährt</a:t>
            </a:r>
            <a:r>
              <a:rPr lang="cs-CZ" sz="2800" dirty="0" smtClean="0"/>
              <a:t> um ……</a:t>
            </a:r>
            <a:endParaRPr lang="cs-CZ" sz="2800" dirty="0"/>
          </a:p>
        </p:txBody>
      </p:sp>
      <p:pic>
        <p:nvPicPr>
          <p:cNvPr id="4098" name="Picture 2" descr="C:\Users\Maruška\AppData\Local\Microsoft\Windows\Temporary Internet Files\Content.IE5\IR5WEAV9\MC90044065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3" y="4653136"/>
            <a:ext cx="1629999" cy="169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aruška\AppData\Local\Microsoft\Windows\Temporary Internet Files\Content.IE5\G9POU3UH\MC9004406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41018"/>
            <a:ext cx="1587452" cy="1587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35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Grammatik</a:t>
            </a:r>
            <a:r>
              <a:rPr lang="cs-CZ" dirty="0" smtClean="0"/>
              <a:t> von – bis </a:t>
            </a:r>
            <a:r>
              <a:rPr lang="cs-CZ" dirty="0" err="1" smtClean="0"/>
              <a:t>zu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cs-CZ" b="1" dirty="0" smtClean="0">
                <a:latin typeface="Times New Roman"/>
                <a:ea typeface="Times New Roman"/>
              </a:rPr>
              <a:t>Die </a:t>
            </a:r>
            <a:r>
              <a:rPr lang="cs-CZ" b="1" dirty="0" err="1">
                <a:latin typeface="Times New Roman"/>
                <a:ea typeface="Times New Roman"/>
              </a:rPr>
              <a:t>Touristin</a:t>
            </a:r>
            <a:r>
              <a:rPr lang="cs-CZ" b="1" dirty="0">
                <a:latin typeface="Times New Roman"/>
                <a:ea typeface="Times New Roman"/>
              </a:rPr>
              <a:t> </a:t>
            </a:r>
            <a:r>
              <a:rPr lang="cs-CZ" b="1" dirty="0" err="1">
                <a:latin typeface="Times New Roman"/>
                <a:ea typeface="Times New Roman"/>
              </a:rPr>
              <a:t>geht</a:t>
            </a:r>
            <a:r>
              <a:rPr lang="cs-CZ" b="1" dirty="0">
                <a:latin typeface="Times New Roman"/>
                <a:ea typeface="Times New Roman"/>
              </a:rPr>
              <a:t> </a:t>
            </a:r>
            <a:r>
              <a:rPr lang="cs-CZ" b="1" dirty="0">
                <a:highlight>
                  <a:srgbClr val="FFFF00"/>
                </a:highlight>
                <a:latin typeface="Times New Roman"/>
                <a:ea typeface="Times New Roman"/>
              </a:rPr>
              <a:t>von</a:t>
            </a:r>
            <a:r>
              <a:rPr lang="cs-CZ" b="1" dirty="0">
                <a:latin typeface="Times New Roman"/>
                <a:ea typeface="Times New Roman"/>
              </a:rPr>
              <a:t>  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dem  </a:t>
            </a:r>
            <a:r>
              <a:rPr lang="cs-CZ" b="1" dirty="0">
                <a:solidFill>
                  <a:srgbClr val="0070C0"/>
                </a:solidFill>
                <a:latin typeface="Times New Roman"/>
                <a:ea typeface="Times New Roman"/>
              </a:rPr>
              <a:t>(</a:t>
            </a:r>
            <a:r>
              <a:rPr lang="cs-CZ" b="1" dirty="0" err="1">
                <a:solidFill>
                  <a:srgbClr val="0070C0"/>
                </a:solidFill>
                <a:latin typeface="Times New Roman"/>
                <a:ea typeface="Times New Roman"/>
              </a:rPr>
              <a:t>vom</a:t>
            </a:r>
            <a:r>
              <a:rPr lang="cs-CZ" b="1" dirty="0">
                <a:solidFill>
                  <a:srgbClr val="0070C0"/>
                </a:solidFill>
                <a:latin typeface="Times New Roman"/>
                <a:ea typeface="Times New Roman"/>
              </a:rPr>
              <a:t>) Park </a:t>
            </a:r>
            <a:r>
              <a:rPr lang="cs-CZ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   </a:t>
            </a:r>
            <a:r>
              <a:rPr lang="cs-CZ" b="1" dirty="0">
                <a:solidFill>
                  <a:srgbClr val="FF0000"/>
                </a:solidFill>
                <a:latin typeface="Times New Roman"/>
                <a:ea typeface="Times New Roman"/>
              </a:rPr>
              <a:t>der Post  </a:t>
            </a:r>
            <a:r>
              <a:rPr lang="cs-CZ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dem </a:t>
            </a:r>
            <a:r>
              <a:rPr lang="cs-CZ" b="1" dirty="0">
                <a:solidFill>
                  <a:srgbClr val="00B050"/>
                </a:solidFill>
                <a:latin typeface="Times New Roman"/>
                <a:ea typeface="Times New Roman"/>
              </a:rPr>
              <a:t>(</a:t>
            </a:r>
            <a:r>
              <a:rPr lang="cs-CZ" b="1" dirty="0" err="1">
                <a:solidFill>
                  <a:srgbClr val="00B050"/>
                </a:solidFill>
                <a:latin typeface="Times New Roman"/>
                <a:ea typeface="Times New Roman"/>
              </a:rPr>
              <a:t>vom</a:t>
            </a:r>
            <a:r>
              <a:rPr lang="cs-CZ" b="1" dirty="0">
                <a:solidFill>
                  <a:srgbClr val="00B050"/>
                </a:solidFill>
                <a:latin typeface="Times New Roman"/>
                <a:ea typeface="Times New Roman"/>
              </a:rPr>
              <a:t>) </a:t>
            </a:r>
            <a:r>
              <a:rPr lang="cs-CZ" b="1" dirty="0" err="1" smtClean="0">
                <a:solidFill>
                  <a:srgbClr val="00B050"/>
                </a:solidFill>
                <a:latin typeface="Times New Roman"/>
                <a:ea typeface="Times New Roman"/>
              </a:rPr>
              <a:t>Haus</a:t>
            </a:r>
            <a:r>
              <a:rPr lang="cs-CZ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  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b="1" dirty="0" smtClean="0">
                <a:latin typeface="Times New Roman"/>
                <a:ea typeface="Times New Roman"/>
              </a:rPr>
              <a:t>                                         </a:t>
            </a:r>
            <a:endParaRPr lang="cs-CZ" sz="2000" dirty="0" smtClean="0">
              <a:highlight>
                <a:srgbClr val="FFFF00"/>
              </a:highlight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cs-CZ" b="1" dirty="0" smtClean="0">
                <a:highlight>
                  <a:srgbClr val="FFFF00"/>
                </a:highlight>
                <a:latin typeface="Times New Roman"/>
                <a:ea typeface="Times New Roman"/>
              </a:rPr>
              <a:t>bis </a:t>
            </a:r>
            <a:r>
              <a:rPr lang="cs-CZ" b="1" dirty="0" err="1">
                <a:highlight>
                  <a:srgbClr val="FFFF00"/>
                </a:highlight>
                <a:latin typeface="Times New Roman"/>
                <a:ea typeface="Times New Roman"/>
              </a:rPr>
              <a:t>zu</a:t>
            </a:r>
            <a:r>
              <a:rPr lang="cs-CZ" b="1" dirty="0">
                <a:latin typeface="Times New Roman"/>
                <a:ea typeface="Times New Roman"/>
              </a:rPr>
              <a:t>   </a:t>
            </a:r>
            <a:r>
              <a:rPr lang="cs-CZ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dem </a:t>
            </a:r>
            <a:r>
              <a:rPr lang="cs-CZ" b="1" dirty="0">
                <a:solidFill>
                  <a:srgbClr val="0070C0"/>
                </a:solidFill>
                <a:latin typeface="Times New Roman"/>
                <a:ea typeface="Times New Roman"/>
              </a:rPr>
              <a:t>(</a:t>
            </a:r>
            <a:r>
              <a:rPr lang="cs-CZ" b="1" dirty="0" err="1">
                <a:solidFill>
                  <a:srgbClr val="0070C0"/>
                </a:solidFill>
                <a:latin typeface="Times New Roman"/>
                <a:ea typeface="Times New Roman"/>
              </a:rPr>
              <a:t>zum</a:t>
            </a:r>
            <a:r>
              <a:rPr lang="cs-CZ" b="1" dirty="0">
                <a:solidFill>
                  <a:srgbClr val="0070C0"/>
                </a:solidFill>
                <a:latin typeface="Times New Roman"/>
                <a:ea typeface="Times New Roman"/>
              </a:rPr>
              <a:t>)</a:t>
            </a:r>
            <a:r>
              <a:rPr lang="cs-CZ" b="1" dirty="0" err="1">
                <a:solidFill>
                  <a:srgbClr val="0070C0"/>
                </a:solidFill>
                <a:latin typeface="Times New Roman"/>
                <a:ea typeface="Times New Roman"/>
              </a:rPr>
              <a:t>Bahnhof</a:t>
            </a:r>
            <a:r>
              <a:rPr lang="cs-CZ" b="1" dirty="0">
                <a:solidFill>
                  <a:srgbClr val="0070C0"/>
                </a:solidFill>
                <a:latin typeface="Times New Roman"/>
                <a:ea typeface="Times New Roman"/>
              </a:rPr>
              <a:t>  </a:t>
            </a:r>
            <a:r>
              <a:rPr lang="cs-CZ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cs-CZ" b="1" dirty="0">
                <a:solidFill>
                  <a:srgbClr val="FF0000"/>
                </a:solidFill>
                <a:latin typeface="Times New Roman"/>
                <a:ea typeface="Times New Roman"/>
              </a:rPr>
              <a:t>der (</a:t>
            </a:r>
            <a:r>
              <a:rPr lang="cs-CZ" b="1" dirty="0" err="1">
                <a:solidFill>
                  <a:srgbClr val="FF0000"/>
                </a:solidFill>
                <a:latin typeface="Times New Roman"/>
                <a:ea typeface="Times New Roman"/>
              </a:rPr>
              <a:t>zur</a:t>
            </a:r>
            <a:r>
              <a:rPr lang="cs-CZ" b="1" dirty="0">
                <a:solidFill>
                  <a:srgbClr val="FF0000"/>
                </a:solidFill>
                <a:latin typeface="Times New Roman"/>
                <a:ea typeface="Times New Roman"/>
              </a:rPr>
              <a:t>) </a:t>
            </a:r>
            <a:r>
              <a:rPr lang="cs-CZ" b="1" dirty="0" err="1">
                <a:solidFill>
                  <a:srgbClr val="FF0000"/>
                </a:solidFill>
                <a:latin typeface="Times New Roman"/>
                <a:ea typeface="Times New Roman"/>
              </a:rPr>
              <a:t>Burg</a:t>
            </a:r>
            <a:r>
              <a:rPr lang="cs-CZ" b="1" dirty="0">
                <a:solidFill>
                  <a:srgbClr val="FF0000"/>
                </a:solidFill>
                <a:latin typeface="Times New Roman"/>
                <a:ea typeface="Times New Roman"/>
              </a:rPr>
              <a:t>     </a:t>
            </a:r>
            <a:r>
              <a:rPr lang="cs-CZ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dem </a:t>
            </a:r>
            <a:r>
              <a:rPr lang="cs-CZ" b="1" dirty="0">
                <a:solidFill>
                  <a:srgbClr val="00B050"/>
                </a:solidFill>
                <a:latin typeface="Times New Roman"/>
                <a:ea typeface="Times New Roman"/>
              </a:rPr>
              <a:t>(</a:t>
            </a:r>
            <a:r>
              <a:rPr lang="cs-CZ" b="1" dirty="0" err="1">
                <a:solidFill>
                  <a:srgbClr val="00B050"/>
                </a:solidFill>
                <a:latin typeface="Times New Roman"/>
                <a:ea typeface="Times New Roman"/>
              </a:rPr>
              <a:t>zum</a:t>
            </a:r>
            <a:r>
              <a:rPr lang="cs-CZ" b="1" dirty="0">
                <a:solidFill>
                  <a:srgbClr val="00B050"/>
                </a:solidFill>
                <a:latin typeface="Times New Roman"/>
                <a:ea typeface="Times New Roman"/>
              </a:rPr>
              <a:t>)   </a:t>
            </a:r>
            <a:r>
              <a:rPr lang="cs-CZ" b="1" dirty="0" err="1">
                <a:solidFill>
                  <a:srgbClr val="00B050"/>
                </a:solidFill>
                <a:latin typeface="Times New Roman"/>
                <a:ea typeface="Times New Roman"/>
              </a:rPr>
              <a:t>Dorf</a:t>
            </a:r>
            <a:r>
              <a:rPr lang="cs-CZ" b="1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cs-CZ" b="1" dirty="0" smtClean="0">
                <a:latin typeface="Times New Roman"/>
                <a:ea typeface="Times New Roman"/>
              </a:rPr>
              <a:t>                                             </a:t>
            </a:r>
            <a:endParaRPr lang="cs-CZ" sz="2000" dirty="0" smtClean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endParaRPr lang="cs-CZ" sz="2000" b="1" dirty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cs-CZ" b="1" dirty="0" smtClean="0">
                <a:latin typeface="Times New Roman"/>
                <a:ea typeface="Times New Roman"/>
              </a:rPr>
              <a:t> </a:t>
            </a:r>
            <a:r>
              <a:rPr lang="cs-CZ" b="1" i="1" dirty="0">
                <a:highlight>
                  <a:srgbClr val="FFFF00"/>
                </a:highlight>
                <a:latin typeface="Times New Roman"/>
                <a:ea typeface="Times New Roman"/>
              </a:rPr>
              <a:t>von</a:t>
            </a:r>
            <a:r>
              <a:rPr lang="cs-CZ" b="1" i="1" dirty="0">
                <a:latin typeface="Times New Roman"/>
                <a:ea typeface="Times New Roman"/>
              </a:rPr>
              <a:t> (od)   </a:t>
            </a:r>
            <a:r>
              <a:rPr lang="cs-CZ" b="1" i="1" dirty="0" err="1">
                <a:highlight>
                  <a:srgbClr val="FFFF00"/>
                </a:highlight>
                <a:latin typeface="Times New Roman"/>
                <a:ea typeface="Times New Roman"/>
              </a:rPr>
              <a:t>aus</a:t>
            </a:r>
            <a:r>
              <a:rPr lang="cs-CZ" b="1" i="1" dirty="0">
                <a:latin typeface="Times New Roman"/>
                <a:ea typeface="Times New Roman"/>
              </a:rPr>
              <a:t> (z)   </a:t>
            </a:r>
            <a:r>
              <a:rPr lang="cs-CZ" b="1" i="1" dirty="0" err="1">
                <a:latin typeface="Times New Roman"/>
                <a:ea typeface="Times New Roman"/>
              </a:rPr>
              <a:t>Ich</a:t>
            </a:r>
            <a:r>
              <a:rPr lang="cs-CZ" b="1" i="1" dirty="0">
                <a:latin typeface="Times New Roman"/>
                <a:ea typeface="Times New Roman"/>
              </a:rPr>
              <a:t> </a:t>
            </a:r>
            <a:r>
              <a:rPr lang="cs-CZ" b="1" i="1" dirty="0" err="1">
                <a:latin typeface="Times New Roman"/>
                <a:ea typeface="Times New Roman"/>
              </a:rPr>
              <a:t>komme</a:t>
            </a:r>
            <a:r>
              <a:rPr lang="cs-CZ" b="1" i="1" dirty="0">
                <a:latin typeface="Times New Roman"/>
                <a:ea typeface="Times New Roman"/>
              </a:rPr>
              <a:t> </a:t>
            </a:r>
            <a:r>
              <a:rPr lang="cs-CZ" b="1" i="1" dirty="0" err="1">
                <a:latin typeface="Times New Roman"/>
                <a:ea typeface="Times New Roman"/>
              </a:rPr>
              <a:t>aus</a:t>
            </a:r>
            <a:r>
              <a:rPr lang="cs-CZ" b="1" i="1" dirty="0">
                <a:latin typeface="Times New Roman"/>
                <a:ea typeface="Times New Roman"/>
              </a:rPr>
              <a:t> dem </a:t>
            </a:r>
            <a:r>
              <a:rPr lang="cs-CZ" b="1" i="1" dirty="0" err="1">
                <a:latin typeface="Times New Roman"/>
                <a:ea typeface="Times New Roman"/>
              </a:rPr>
              <a:t>Wald</a:t>
            </a:r>
            <a:r>
              <a:rPr lang="cs-CZ" b="1" i="1" dirty="0">
                <a:latin typeface="Times New Roman"/>
                <a:ea typeface="Times New Roman"/>
              </a:rPr>
              <a:t>.  </a:t>
            </a:r>
            <a:r>
              <a:rPr lang="cs-CZ" b="1" i="1" dirty="0" err="1">
                <a:latin typeface="Times New Roman"/>
                <a:ea typeface="Times New Roman"/>
              </a:rPr>
              <a:t>Ich</a:t>
            </a:r>
            <a:r>
              <a:rPr lang="cs-CZ" b="1" i="1" dirty="0">
                <a:latin typeface="Times New Roman"/>
                <a:ea typeface="Times New Roman"/>
              </a:rPr>
              <a:t> </a:t>
            </a:r>
            <a:r>
              <a:rPr lang="cs-CZ" b="1" i="1" dirty="0" err="1">
                <a:latin typeface="Times New Roman"/>
                <a:ea typeface="Times New Roman"/>
              </a:rPr>
              <a:t>komme</a:t>
            </a:r>
            <a:r>
              <a:rPr lang="cs-CZ" b="1" i="1" dirty="0">
                <a:latin typeface="Times New Roman"/>
                <a:ea typeface="Times New Roman"/>
              </a:rPr>
              <a:t> </a:t>
            </a:r>
            <a:r>
              <a:rPr lang="cs-CZ" b="1" i="1" dirty="0" err="1">
                <a:latin typeface="Times New Roman"/>
                <a:ea typeface="Times New Roman"/>
              </a:rPr>
              <a:t>aus</a:t>
            </a:r>
            <a:r>
              <a:rPr lang="cs-CZ" b="1" i="1" dirty="0">
                <a:latin typeface="Times New Roman"/>
                <a:ea typeface="Times New Roman"/>
              </a:rPr>
              <a:t> </a:t>
            </a:r>
            <a:r>
              <a:rPr lang="cs-CZ" b="1" i="1" dirty="0" err="1">
                <a:latin typeface="Times New Roman"/>
                <a:ea typeface="Times New Roman"/>
              </a:rPr>
              <a:t>Tschechien</a:t>
            </a:r>
            <a:r>
              <a:rPr lang="cs-CZ" b="1" i="1" dirty="0">
                <a:latin typeface="Times New Roman"/>
                <a:ea typeface="Times New Roman"/>
              </a:rPr>
              <a:t>.</a:t>
            </a:r>
            <a:endParaRPr lang="cs-CZ" sz="2000" i="1" dirty="0">
              <a:latin typeface="Times New Roman"/>
              <a:ea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082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cs-CZ" b="1" dirty="0">
                <a:latin typeface="Times New Roman"/>
                <a:ea typeface="Times New Roman"/>
              </a:rPr>
              <a:t>Shrnutí předložek se 3. pádem </a:t>
            </a:r>
            <a:endParaRPr lang="cs-CZ" sz="2000" dirty="0" smtClean="0">
              <a:latin typeface="Times New Roman"/>
              <a:ea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cs-CZ" b="1" dirty="0" err="1" smtClean="0">
                <a:highlight>
                  <a:srgbClr val="FFFF00"/>
                </a:highlight>
                <a:latin typeface="Times New Roman"/>
                <a:ea typeface="Times New Roman"/>
              </a:rPr>
              <a:t>aus</a:t>
            </a:r>
            <a:r>
              <a:rPr lang="cs-CZ" b="1" dirty="0" smtClean="0">
                <a:latin typeface="Times New Roman"/>
                <a:ea typeface="Times New Roman"/>
              </a:rPr>
              <a:t> </a:t>
            </a:r>
            <a:r>
              <a:rPr lang="cs-CZ" b="1" dirty="0">
                <a:latin typeface="Times New Roman"/>
                <a:ea typeface="Times New Roman"/>
              </a:rPr>
              <a:t>(z), </a:t>
            </a:r>
            <a:r>
              <a:rPr lang="cs-CZ" b="1" dirty="0" err="1">
                <a:highlight>
                  <a:srgbClr val="FFFF00"/>
                </a:highlight>
                <a:latin typeface="Times New Roman"/>
                <a:ea typeface="Times New Roman"/>
              </a:rPr>
              <a:t>bei</a:t>
            </a:r>
            <a:r>
              <a:rPr lang="cs-CZ" b="1" dirty="0">
                <a:latin typeface="Times New Roman"/>
                <a:ea typeface="Times New Roman"/>
              </a:rPr>
              <a:t> (u, při), </a:t>
            </a:r>
            <a:r>
              <a:rPr lang="cs-CZ" b="1" dirty="0" err="1">
                <a:highlight>
                  <a:srgbClr val="FFFF00"/>
                </a:highlight>
                <a:latin typeface="Times New Roman"/>
                <a:ea typeface="Times New Roman"/>
              </a:rPr>
              <a:t>mit</a:t>
            </a:r>
            <a:r>
              <a:rPr lang="cs-CZ" b="1" dirty="0">
                <a:latin typeface="Times New Roman"/>
                <a:ea typeface="Times New Roman"/>
              </a:rPr>
              <a:t> (s),  </a:t>
            </a:r>
            <a:r>
              <a:rPr lang="cs-CZ" b="1" dirty="0">
                <a:highlight>
                  <a:srgbClr val="FFFF00"/>
                </a:highlight>
                <a:latin typeface="Times New Roman"/>
                <a:ea typeface="Times New Roman"/>
              </a:rPr>
              <a:t>nach</a:t>
            </a:r>
            <a:r>
              <a:rPr lang="cs-CZ" b="1" dirty="0">
                <a:latin typeface="Times New Roman"/>
                <a:ea typeface="Times New Roman"/>
              </a:rPr>
              <a:t> (po, do),  </a:t>
            </a:r>
            <a:r>
              <a:rPr lang="cs-CZ" b="1" dirty="0">
                <a:highlight>
                  <a:srgbClr val="FFFF00"/>
                </a:highlight>
                <a:latin typeface="Times New Roman"/>
                <a:ea typeface="Times New Roman"/>
              </a:rPr>
              <a:t>von</a:t>
            </a:r>
            <a:r>
              <a:rPr lang="cs-CZ" b="1" dirty="0">
                <a:latin typeface="Times New Roman"/>
                <a:ea typeface="Times New Roman"/>
              </a:rPr>
              <a:t> (od, o),  </a:t>
            </a:r>
            <a:r>
              <a:rPr lang="cs-CZ" b="1" dirty="0" err="1">
                <a:highlight>
                  <a:srgbClr val="FFFF00"/>
                </a:highlight>
                <a:latin typeface="Times New Roman"/>
                <a:ea typeface="Times New Roman"/>
              </a:rPr>
              <a:t>zu</a:t>
            </a:r>
            <a:r>
              <a:rPr lang="cs-CZ" b="1" dirty="0">
                <a:latin typeface="Times New Roman"/>
                <a:ea typeface="Times New Roman"/>
              </a:rPr>
              <a:t> (k)</a:t>
            </a:r>
            <a:endParaRPr lang="cs-CZ" sz="2000" dirty="0">
              <a:latin typeface="Times New Roman"/>
              <a:ea typeface="Times New Roman"/>
            </a:endParaRPr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60796609"/>
              </p:ext>
            </p:extLst>
          </p:nvPr>
        </p:nvGraphicFramePr>
        <p:xfrm>
          <a:off x="1475656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92809843"/>
              </p:ext>
            </p:extLst>
          </p:nvPr>
        </p:nvGraphicFramePr>
        <p:xfrm>
          <a:off x="1547664" y="33569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40480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Woher</a:t>
            </a:r>
            <a:r>
              <a:rPr lang="cs-CZ" dirty="0" smtClean="0"/>
              <a:t>? </a:t>
            </a:r>
            <a:r>
              <a:rPr lang="cs-CZ" dirty="0" err="1" smtClean="0"/>
              <a:t>Wohin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von dem (</a:t>
            </a:r>
            <a:r>
              <a:rPr lang="cs-CZ" dirty="0" err="1" smtClean="0"/>
              <a:t>vom</a:t>
            </a:r>
            <a:r>
              <a:rPr lang="cs-CZ" dirty="0" smtClean="0"/>
              <a:t>) </a:t>
            </a:r>
            <a:r>
              <a:rPr lang="cs-CZ" dirty="0" err="1" smtClean="0"/>
              <a:t>Fluss</a:t>
            </a:r>
            <a:r>
              <a:rPr lang="cs-CZ" dirty="0" smtClean="0"/>
              <a:t> bis </a:t>
            </a:r>
            <a:r>
              <a:rPr lang="cs-CZ" dirty="0" err="1" smtClean="0"/>
              <a:t>zu</a:t>
            </a:r>
            <a:r>
              <a:rPr lang="cs-CZ" dirty="0" smtClean="0"/>
              <a:t> dem (</a:t>
            </a:r>
            <a:r>
              <a:rPr lang="cs-CZ" dirty="0" err="1" smtClean="0"/>
              <a:t>zum</a:t>
            </a:r>
            <a:r>
              <a:rPr lang="cs-CZ" dirty="0" smtClean="0"/>
              <a:t>) </a:t>
            </a:r>
            <a:r>
              <a:rPr lang="cs-CZ" dirty="0" err="1" smtClean="0"/>
              <a:t>Sportplatz</a:t>
            </a:r>
            <a:endParaRPr lang="cs-CZ" dirty="0" smtClean="0"/>
          </a:p>
          <a:p>
            <a:r>
              <a:rPr lang="cs-CZ" dirty="0" err="1" smtClean="0"/>
              <a:t>die</a:t>
            </a:r>
            <a:r>
              <a:rPr lang="cs-CZ" dirty="0" smtClean="0"/>
              <a:t> Firma 			</a:t>
            </a:r>
            <a:r>
              <a:rPr lang="cs-CZ" dirty="0" err="1" smtClean="0"/>
              <a:t>das</a:t>
            </a:r>
            <a:r>
              <a:rPr lang="cs-CZ" dirty="0" smtClean="0"/>
              <a:t> Hotel</a:t>
            </a:r>
          </a:p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Geschäft</a:t>
            </a:r>
            <a:r>
              <a:rPr lang="cs-CZ" dirty="0" smtClean="0"/>
              <a:t> 			der </a:t>
            </a:r>
            <a:r>
              <a:rPr lang="cs-CZ" dirty="0" err="1" smtClean="0"/>
              <a:t>Bahnhof</a:t>
            </a:r>
            <a:endParaRPr lang="cs-CZ" dirty="0" smtClean="0"/>
          </a:p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Schule</a:t>
            </a:r>
            <a:r>
              <a:rPr lang="cs-CZ" dirty="0" smtClean="0"/>
              <a:t>			</a:t>
            </a:r>
            <a:r>
              <a:rPr lang="cs-CZ" dirty="0" err="1" smtClean="0"/>
              <a:t>das</a:t>
            </a:r>
            <a:r>
              <a:rPr lang="cs-CZ" dirty="0" smtClean="0"/>
              <a:t> Kino</a:t>
            </a:r>
          </a:p>
          <a:p>
            <a:r>
              <a:rPr lang="cs-CZ" dirty="0" smtClean="0"/>
              <a:t>der Park 				der Supermarket</a:t>
            </a:r>
          </a:p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Brücke</a:t>
            </a:r>
            <a:r>
              <a:rPr lang="cs-CZ" dirty="0" smtClean="0"/>
              <a:t>			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Schloss</a:t>
            </a:r>
            <a:endParaRPr lang="cs-CZ" dirty="0" smtClean="0"/>
          </a:p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Burg</a:t>
            </a:r>
            <a:r>
              <a:rPr lang="cs-CZ" dirty="0" smtClean="0"/>
              <a:t> 				</a:t>
            </a:r>
            <a:r>
              <a:rPr lang="cs-CZ" dirty="0" err="1" smtClean="0"/>
              <a:t>das</a:t>
            </a:r>
            <a:r>
              <a:rPr lang="cs-CZ" dirty="0" smtClean="0"/>
              <a:t> Hotel</a:t>
            </a:r>
            <a:endParaRPr lang="cs-CZ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2887805" y="2573229"/>
            <a:ext cx="2088232" cy="43204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ousměrná vodorovná šipka 4"/>
          <p:cNvSpPr/>
          <p:nvPr/>
        </p:nvSpPr>
        <p:spPr>
          <a:xfrm>
            <a:off x="3059832" y="3104268"/>
            <a:ext cx="1916205" cy="3600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ousměrná vodorovná šipka 5"/>
          <p:cNvSpPr/>
          <p:nvPr/>
        </p:nvSpPr>
        <p:spPr>
          <a:xfrm>
            <a:off x="2887805" y="3706123"/>
            <a:ext cx="2088232" cy="3774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ousměrná vodorovná šipka 6"/>
          <p:cNvSpPr/>
          <p:nvPr/>
        </p:nvSpPr>
        <p:spPr>
          <a:xfrm>
            <a:off x="2483768" y="4222003"/>
            <a:ext cx="2492269" cy="3600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ousměrná vodorovná šipka 7"/>
          <p:cNvSpPr/>
          <p:nvPr/>
        </p:nvSpPr>
        <p:spPr>
          <a:xfrm>
            <a:off x="2643770" y="4761148"/>
            <a:ext cx="2332267" cy="3600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ousměrná vodorovná šipka 8"/>
          <p:cNvSpPr/>
          <p:nvPr/>
        </p:nvSpPr>
        <p:spPr>
          <a:xfrm>
            <a:off x="2563768" y="5337212"/>
            <a:ext cx="2492269" cy="3600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28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wollen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2196517"/>
              </p:ext>
            </p:extLst>
          </p:nvPr>
        </p:nvGraphicFramePr>
        <p:xfrm>
          <a:off x="1475656" y="2276872"/>
          <a:ext cx="6131371" cy="2839790"/>
        </p:xfrm>
        <a:graphic>
          <a:graphicData uri="http://schemas.openxmlformats.org/drawingml/2006/table">
            <a:tbl>
              <a:tblPr/>
              <a:tblGrid>
                <a:gridCol w="3024336"/>
                <a:gridCol w="3107035"/>
              </a:tblGrid>
              <a:tr h="5679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3200" b="1" dirty="0" err="1" smtClean="0">
                          <a:effectLst/>
                          <a:latin typeface="Times New Roman"/>
                          <a:ea typeface="Times New Roman"/>
                        </a:rPr>
                        <a:t>Sg</a:t>
                      </a: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endParaRPr lang="cs-CZ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3200" b="1" dirty="0" err="1" smtClean="0">
                          <a:effectLst/>
                          <a:latin typeface="Times New Roman"/>
                          <a:ea typeface="Times New Roman"/>
                        </a:rPr>
                        <a:t>Pl</a:t>
                      </a: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endParaRPr lang="cs-CZ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9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1. </a:t>
                      </a:r>
                      <a:r>
                        <a:rPr lang="cs-CZ" sz="3200" b="1" dirty="0" err="1" smtClean="0">
                          <a:effectLst/>
                          <a:latin typeface="Times New Roman"/>
                          <a:ea typeface="Times New Roman"/>
                        </a:rPr>
                        <a:t>ich</a:t>
                      </a: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3200" b="1" dirty="0" err="1">
                          <a:effectLst/>
                          <a:latin typeface="Times New Roman"/>
                          <a:ea typeface="Times New Roman"/>
                        </a:rPr>
                        <a:t>will</a:t>
                      </a:r>
                      <a:endParaRPr lang="cs-CZ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1. </a:t>
                      </a:r>
                      <a:r>
                        <a:rPr lang="cs-CZ" sz="3200" b="1" dirty="0" err="1" smtClean="0">
                          <a:effectLst/>
                          <a:latin typeface="Times New Roman"/>
                          <a:ea typeface="Times New Roman"/>
                        </a:rPr>
                        <a:t>wir</a:t>
                      </a: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3200" b="1" dirty="0" err="1">
                          <a:effectLst/>
                          <a:latin typeface="Times New Roman"/>
                          <a:ea typeface="Times New Roman"/>
                        </a:rPr>
                        <a:t>wollen</a:t>
                      </a:r>
                      <a:endParaRPr lang="cs-CZ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9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2. </a:t>
                      </a:r>
                      <a:r>
                        <a:rPr lang="cs-CZ" sz="3200" b="1" dirty="0" err="1" smtClean="0">
                          <a:effectLst/>
                          <a:latin typeface="Times New Roman"/>
                          <a:ea typeface="Times New Roman"/>
                        </a:rPr>
                        <a:t>du</a:t>
                      </a: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3200" b="1" dirty="0" err="1">
                          <a:effectLst/>
                          <a:latin typeface="Times New Roman"/>
                          <a:ea typeface="Times New Roman"/>
                        </a:rPr>
                        <a:t>willst</a:t>
                      </a:r>
                      <a:endParaRPr lang="cs-CZ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2. </a:t>
                      </a:r>
                      <a:r>
                        <a:rPr lang="cs-CZ" sz="3200" b="1" dirty="0" err="1" smtClean="0">
                          <a:effectLst/>
                          <a:latin typeface="Times New Roman"/>
                          <a:ea typeface="Times New Roman"/>
                        </a:rPr>
                        <a:t>ihr</a:t>
                      </a: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3200" b="1" dirty="0" err="1">
                          <a:effectLst/>
                          <a:latin typeface="Times New Roman"/>
                          <a:ea typeface="Times New Roman"/>
                        </a:rPr>
                        <a:t>wollt</a:t>
                      </a:r>
                      <a:endParaRPr lang="cs-CZ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9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3. </a:t>
                      </a:r>
                      <a:r>
                        <a:rPr lang="cs-CZ" sz="3200" b="1" dirty="0" err="1" smtClean="0">
                          <a:effectLst/>
                          <a:latin typeface="Times New Roman"/>
                          <a:ea typeface="Times New Roman"/>
                        </a:rPr>
                        <a:t>er</a:t>
                      </a: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3200" b="1" dirty="0" err="1">
                          <a:effectLst/>
                          <a:latin typeface="Times New Roman"/>
                          <a:ea typeface="Times New Roman"/>
                        </a:rPr>
                        <a:t>will</a:t>
                      </a:r>
                      <a:endParaRPr lang="cs-CZ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3. </a:t>
                      </a:r>
                      <a:r>
                        <a:rPr lang="cs-CZ" sz="3200" b="1" dirty="0" err="1" smtClean="0">
                          <a:effectLst/>
                          <a:latin typeface="Times New Roman"/>
                          <a:ea typeface="Times New Roman"/>
                        </a:rPr>
                        <a:t>sie</a:t>
                      </a:r>
                      <a:r>
                        <a:rPr lang="cs-CZ" sz="3200" b="1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3200" b="1" dirty="0" err="1">
                          <a:effectLst/>
                          <a:latin typeface="Times New Roman"/>
                          <a:ea typeface="Times New Roman"/>
                        </a:rPr>
                        <a:t>wollen</a:t>
                      </a:r>
                      <a:endParaRPr lang="cs-CZ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9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32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3200" b="1" dirty="0" err="1">
                          <a:effectLst/>
                          <a:latin typeface="Times New Roman"/>
                          <a:ea typeface="Times New Roman"/>
                        </a:rPr>
                        <a:t>Sie</a:t>
                      </a:r>
                      <a:r>
                        <a:rPr lang="cs-CZ" sz="3200" b="1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3200" b="1" dirty="0" err="1">
                          <a:effectLst/>
                          <a:latin typeface="Times New Roman"/>
                          <a:ea typeface="Times New Roman"/>
                        </a:rPr>
                        <a:t>wollen</a:t>
                      </a:r>
                      <a:endParaRPr lang="cs-CZ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001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wollen</a:t>
            </a:r>
            <a:r>
              <a:rPr lang="cs-CZ" dirty="0" smtClean="0"/>
              <a:t> </a:t>
            </a:r>
            <a:r>
              <a:rPr lang="cs-CZ" dirty="0" err="1" smtClean="0"/>
              <a:t>alle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dirty="0" err="1" smtClean="0"/>
              <a:t>Ich</a:t>
            </a:r>
            <a:r>
              <a:rPr lang="cs-CZ" dirty="0" smtClean="0"/>
              <a:t> ____________ </a:t>
            </a:r>
            <a:r>
              <a:rPr lang="cs-CZ" dirty="0" err="1" smtClean="0"/>
              <a:t>heute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Oma</a:t>
            </a:r>
            <a:r>
              <a:rPr lang="cs-CZ" dirty="0" smtClean="0"/>
              <a:t> </a:t>
            </a:r>
            <a:r>
              <a:rPr lang="cs-CZ" dirty="0" err="1" smtClean="0"/>
              <a:t>fahren</a:t>
            </a:r>
            <a:r>
              <a:rPr lang="cs-CZ" dirty="0" smtClean="0"/>
              <a:t>. Mein </a:t>
            </a:r>
            <a:r>
              <a:rPr lang="cs-CZ" dirty="0" err="1" smtClean="0"/>
              <a:t>Bruder</a:t>
            </a:r>
            <a:r>
              <a:rPr lang="cs-CZ" dirty="0" smtClean="0"/>
              <a:t> _____________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Katze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, </a:t>
            </a:r>
            <a:r>
              <a:rPr lang="cs-CZ" dirty="0" err="1" smtClean="0"/>
              <a:t>aber</a:t>
            </a:r>
            <a:r>
              <a:rPr lang="cs-CZ" dirty="0" smtClean="0"/>
              <a:t> </a:t>
            </a:r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Eltern</a:t>
            </a:r>
            <a:r>
              <a:rPr lang="cs-CZ" dirty="0" smtClean="0"/>
              <a:t> ___________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. </a:t>
            </a:r>
            <a:r>
              <a:rPr lang="cs-CZ" dirty="0" err="1" smtClean="0"/>
              <a:t>Heike</a:t>
            </a:r>
            <a:r>
              <a:rPr lang="cs-CZ" dirty="0" smtClean="0"/>
              <a:t> ____________ </a:t>
            </a:r>
            <a:r>
              <a:rPr lang="cs-CZ" dirty="0" err="1" smtClean="0"/>
              <a:t>ins</a:t>
            </a:r>
            <a:r>
              <a:rPr lang="cs-CZ" dirty="0" smtClean="0"/>
              <a:t> Kino </a:t>
            </a:r>
            <a:r>
              <a:rPr lang="cs-CZ" dirty="0" err="1" smtClean="0"/>
              <a:t>gehen</a:t>
            </a:r>
            <a:r>
              <a:rPr lang="cs-CZ" dirty="0" smtClean="0"/>
              <a:t>, </a:t>
            </a:r>
            <a:r>
              <a:rPr lang="cs-CZ" dirty="0" err="1" smtClean="0"/>
              <a:t>aber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Freund</a:t>
            </a:r>
            <a:r>
              <a:rPr lang="cs-CZ" dirty="0" smtClean="0"/>
              <a:t> ____________ </a:t>
            </a:r>
            <a:r>
              <a:rPr lang="cs-CZ" dirty="0" err="1" smtClean="0"/>
              <a:t>lieber</a:t>
            </a:r>
            <a:r>
              <a:rPr lang="cs-CZ" dirty="0" smtClean="0"/>
              <a:t> </a:t>
            </a:r>
            <a:r>
              <a:rPr lang="cs-CZ" dirty="0" err="1" smtClean="0"/>
              <a:t>sprazieren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. </a:t>
            </a:r>
            <a:r>
              <a:rPr lang="cs-CZ" dirty="0" err="1" smtClean="0"/>
              <a:t>Wir</a:t>
            </a:r>
            <a:r>
              <a:rPr lang="cs-CZ" dirty="0" smtClean="0"/>
              <a:t> _________ </a:t>
            </a:r>
            <a:r>
              <a:rPr lang="cs-CZ" dirty="0" err="1" smtClean="0"/>
              <a:t>schwimmen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. ____________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Musik</a:t>
            </a:r>
            <a:r>
              <a:rPr lang="cs-CZ" dirty="0" smtClean="0"/>
              <a:t> </a:t>
            </a:r>
            <a:r>
              <a:rPr lang="cs-CZ" dirty="0" err="1" smtClean="0"/>
              <a:t>hören</a:t>
            </a:r>
            <a:r>
              <a:rPr lang="cs-CZ" dirty="0" smtClean="0"/>
              <a:t>?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75656" y="1412776"/>
            <a:ext cx="187220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will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23728" y="1988840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will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341557" y="2851507"/>
            <a:ext cx="223224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wollen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3573016"/>
            <a:ext cx="208823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will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99592" y="4293096"/>
            <a:ext cx="194421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will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55576" y="5085184"/>
            <a:ext cx="165618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wollen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444208" y="5085184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Wollt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862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Welche</a:t>
            </a:r>
            <a:r>
              <a:rPr lang="cs-CZ" dirty="0" smtClean="0"/>
              <a:t> </a:t>
            </a:r>
            <a:r>
              <a:rPr lang="cs-CZ" dirty="0" err="1" smtClean="0"/>
              <a:t>Präposition</a:t>
            </a:r>
            <a:r>
              <a:rPr lang="cs-CZ" dirty="0" smtClean="0"/>
              <a:t> </a:t>
            </a:r>
            <a:r>
              <a:rPr lang="cs-CZ" dirty="0" err="1" smtClean="0"/>
              <a:t>passt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dirty="0" err="1" smtClean="0"/>
              <a:t>Hallo</a:t>
            </a:r>
            <a:r>
              <a:rPr lang="cs-CZ" dirty="0" smtClean="0"/>
              <a:t>,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heiße</a:t>
            </a:r>
            <a:r>
              <a:rPr lang="cs-CZ" dirty="0" smtClean="0"/>
              <a:t> Laura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kome</a:t>
            </a:r>
            <a:r>
              <a:rPr lang="cs-CZ" dirty="0" smtClean="0"/>
              <a:t> ____________ </a:t>
            </a:r>
            <a:r>
              <a:rPr lang="cs-CZ" dirty="0" err="1" smtClean="0"/>
              <a:t>Deutschland</a:t>
            </a:r>
            <a:r>
              <a:rPr lang="cs-CZ" dirty="0" smtClean="0"/>
              <a:t>. </a:t>
            </a:r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wohne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_________ </a:t>
            </a:r>
            <a:r>
              <a:rPr lang="cs-CZ" dirty="0" err="1" smtClean="0"/>
              <a:t>Dresden</a:t>
            </a:r>
            <a:r>
              <a:rPr lang="cs-CZ" dirty="0" smtClean="0"/>
              <a:t>. In den </a:t>
            </a:r>
            <a:r>
              <a:rPr lang="cs-CZ" dirty="0" err="1" smtClean="0"/>
              <a:t>Ferien</a:t>
            </a:r>
            <a:r>
              <a:rPr lang="cs-CZ" dirty="0" smtClean="0"/>
              <a:t> </a:t>
            </a:r>
            <a:r>
              <a:rPr lang="cs-CZ" dirty="0" err="1" smtClean="0"/>
              <a:t>fahre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oft</a:t>
            </a:r>
            <a:r>
              <a:rPr lang="cs-CZ" dirty="0" smtClean="0"/>
              <a:t> _________Prag.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fahre</a:t>
            </a:r>
            <a:r>
              <a:rPr lang="cs-CZ" dirty="0" smtClean="0"/>
              <a:t> dort Rad, </a:t>
            </a:r>
            <a:r>
              <a:rPr lang="cs-CZ" dirty="0" err="1" smtClean="0"/>
              <a:t>gehe</a:t>
            </a:r>
            <a:r>
              <a:rPr lang="cs-CZ" dirty="0" smtClean="0"/>
              <a:t> _____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Stadt</a:t>
            </a:r>
            <a:r>
              <a:rPr lang="cs-CZ" dirty="0" smtClean="0"/>
              <a:t>.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möchte</a:t>
            </a:r>
            <a:r>
              <a:rPr lang="cs-CZ" dirty="0" smtClean="0"/>
              <a:t> ________ der </a:t>
            </a:r>
            <a:r>
              <a:rPr lang="cs-CZ" dirty="0" err="1" smtClean="0"/>
              <a:t>Tante</a:t>
            </a:r>
            <a:r>
              <a:rPr lang="cs-CZ" dirty="0" smtClean="0"/>
              <a:t> nach Brno </a:t>
            </a:r>
            <a:r>
              <a:rPr lang="cs-CZ" dirty="0" err="1" smtClean="0"/>
              <a:t>fahren</a:t>
            </a:r>
            <a:r>
              <a:rPr lang="cs-CZ" dirty="0" smtClean="0"/>
              <a:t>. ________ August </a:t>
            </a:r>
            <a:r>
              <a:rPr lang="cs-CZ" dirty="0" err="1" smtClean="0"/>
              <a:t>fahre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wieder</a:t>
            </a:r>
            <a:r>
              <a:rPr lang="cs-CZ" dirty="0" smtClean="0"/>
              <a:t> _________ </a:t>
            </a:r>
            <a:r>
              <a:rPr lang="cs-CZ" dirty="0" err="1" smtClean="0"/>
              <a:t>Dresden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372200" y="1580087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aus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64088" y="2348880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in</a:t>
            </a:r>
          </a:p>
        </p:txBody>
      </p:sp>
      <p:sp>
        <p:nvSpPr>
          <p:cNvPr id="6" name="Obdélník 5"/>
          <p:cNvSpPr/>
          <p:nvPr/>
        </p:nvSpPr>
        <p:spPr>
          <a:xfrm>
            <a:off x="4752020" y="3053488"/>
            <a:ext cx="122413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nach</a:t>
            </a:r>
          </a:p>
        </p:txBody>
      </p:sp>
      <p:sp>
        <p:nvSpPr>
          <p:cNvPr id="7" name="Obdélník 6"/>
          <p:cNvSpPr/>
          <p:nvPr/>
        </p:nvSpPr>
        <p:spPr>
          <a:xfrm>
            <a:off x="3559199" y="3639194"/>
            <a:ext cx="100811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in</a:t>
            </a:r>
          </a:p>
        </p:txBody>
      </p:sp>
      <p:sp>
        <p:nvSpPr>
          <p:cNvPr id="8" name="Obdélník 7"/>
          <p:cNvSpPr/>
          <p:nvPr/>
        </p:nvSpPr>
        <p:spPr>
          <a:xfrm>
            <a:off x="611560" y="4291554"/>
            <a:ext cx="144016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mit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948264" y="4478389"/>
            <a:ext cx="1656184" cy="505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Im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355976" y="5011634"/>
            <a:ext cx="1435471" cy="577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nach</a:t>
            </a:r>
          </a:p>
        </p:txBody>
      </p:sp>
    </p:spTree>
    <p:extLst>
      <p:ext uri="{BB962C8B-B14F-4D97-AF65-F5344CB8AC3E}">
        <p14:creationId xmlns:p14="http://schemas.microsoft.com/office/powerpoint/2010/main" val="1306203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j0214098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07160" y="1989046"/>
            <a:ext cx="609600" cy="609600"/>
          </a:xfrm>
        </p:spPr>
      </p:pic>
      <p:pic>
        <p:nvPicPr>
          <p:cNvPr id="2050" name="Picture 2" descr="C:\Users\Maruška\AppData\Local\Microsoft\Windows\Temporary Internet Files\Content.IE5\GABF8ES4\MM900041090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518" y="2003603"/>
            <a:ext cx="1796207" cy="172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buch 2 4"/>
          <p:cNvSpPr/>
          <p:nvPr/>
        </p:nvSpPr>
        <p:spPr>
          <a:xfrm>
            <a:off x="4211960" y="2709259"/>
            <a:ext cx="4680520" cy="316835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Gut </a:t>
            </a:r>
            <a:r>
              <a:rPr lang="cs-CZ" sz="3200" dirty="0" err="1" smtClean="0">
                <a:solidFill>
                  <a:schemeClr val="tx1"/>
                </a:solidFill>
              </a:rPr>
              <a:t>gemacht</a:t>
            </a:r>
            <a:r>
              <a:rPr lang="cs-CZ" sz="3200" dirty="0" smtClean="0">
                <a:solidFill>
                  <a:schemeClr val="tx1"/>
                </a:solidFill>
              </a:rPr>
              <a:t>!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052" name="Picture 4" descr="C:\Users\Maruška\AppData\Local\Microsoft\Windows\Temporary Internet Files\Content.IE5\IR5WEAV9\MC9004377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025" y="5157192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96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8229600" cy="1143000"/>
          </a:xfrm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201219"/>
          </a:xfrm>
        </p:spPr>
        <p:txBody>
          <a:bodyPr>
            <a:normAutofit lnSpcReduction="10000"/>
          </a:bodyPr>
          <a:lstStyle/>
          <a:p>
            <a:r>
              <a:rPr lang="cs-CZ" dirty="0"/>
              <a:t>FIŠAROVÁ, Olga; ZBRANKOVÁ, Milena. </a:t>
            </a:r>
            <a:r>
              <a:rPr lang="cs-CZ" i="1" dirty="0" err="1"/>
              <a:t>Deutsch</a:t>
            </a:r>
            <a:r>
              <a:rPr lang="cs-CZ" i="1" dirty="0"/>
              <a:t> </a:t>
            </a:r>
            <a:r>
              <a:rPr lang="cs-CZ" i="1" dirty="0" err="1"/>
              <a:t>mit</a:t>
            </a:r>
            <a:r>
              <a:rPr lang="cs-CZ" i="1" dirty="0"/>
              <a:t> Max, díl 2</a:t>
            </a:r>
            <a:r>
              <a:rPr lang="cs-CZ" dirty="0"/>
              <a:t>. Plzeň: Fraus, 2007, ISBN 978-80-7238-594-2.</a:t>
            </a:r>
          </a:p>
          <a:p>
            <a:r>
              <a:rPr lang="cs-CZ" dirty="0"/>
              <a:t>Pracovní list </a:t>
            </a:r>
            <a:r>
              <a:rPr lang="cs-CZ" dirty="0" err="1"/>
              <a:t>Lektion</a:t>
            </a:r>
            <a:r>
              <a:rPr lang="cs-CZ" dirty="0"/>
              <a:t> 6 – </a:t>
            </a:r>
            <a:r>
              <a:rPr lang="cs-CZ" dirty="0" err="1"/>
              <a:t>Deutsch</a:t>
            </a:r>
            <a:r>
              <a:rPr lang="cs-CZ" dirty="0"/>
              <a:t> </a:t>
            </a:r>
            <a:r>
              <a:rPr lang="cs-CZ" dirty="0" err="1"/>
              <a:t>mit</a:t>
            </a:r>
            <a:r>
              <a:rPr lang="cs-CZ" dirty="0"/>
              <a:t> Max 2</a:t>
            </a:r>
          </a:p>
          <a:p>
            <a:r>
              <a:rPr lang="cs-CZ" dirty="0"/>
              <a:t>Obrázky: MS Office – Klipart</a:t>
            </a:r>
          </a:p>
          <a:p>
            <a:r>
              <a:rPr lang="cs-CZ" dirty="0"/>
              <a:t>Vlastní zdroje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5272" y="294144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11179" y="294144"/>
            <a:ext cx="885202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432509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473</TotalTime>
  <Words>614</Words>
  <Application>Microsoft Office PowerPoint</Application>
  <PresentationFormat>Předvádění na obrazovce (4:3)</PresentationFormat>
  <Paragraphs>186</Paragraphs>
  <Slides>24</Slides>
  <Notes>0</Notes>
  <HiddenSlides>9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systému Office</vt:lpstr>
      <vt:lpstr>DEUTSCH MIT MAX 2 LEKTION 6</vt:lpstr>
      <vt:lpstr>Prezentace aplikace PowerPoint</vt:lpstr>
      <vt:lpstr>Kreuzworträtsel</vt:lpstr>
      <vt:lpstr>Lösung</vt:lpstr>
      <vt:lpstr>Wir fahren zur Schule, in Urlaub…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Wann fährt der Zug?</vt:lpstr>
      <vt:lpstr>Bilde Dialoge:</vt:lpstr>
      <vt:lpstr>Grammatik von – bis zu</vt:lpstr>
      <vt:lpstr>Prezentace aplikace PowerPoint</vt:lpstr>
      <vt:lpstr>Woher? Wohin?</vt:lpstr>
      <vt:lpstr>wollen</vt:lpstr>
      <vt:lpstr>Was wollen alle?</vt:lpstr>
      <vt:lpstr>Welche Präposition passt?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DEUTSCH MIT MAX 2 LEKTION 6</dc:title>
  <dc:creator>Maruška</dc:creator>
  <cp:lastModifiedBy>Maruška</cp:lastModifiedBy>
  <cp:revision>25</cp:revision>
  <dcterms:created xsi:type="dcterms:W3CDTF">2013-02-17T18:20:32Z</dcterms:created>
  <dcterms:modified xsi:type="dcterms:W3CDTF">2013-04-15T17:46:14Z</dcterms:modified>
</cp:coreProperties>
</file>