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59"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1086"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3B665F-496A-4A13-93F4-A8FDD24EE096}" type="doc">
      <dgm:prSet loTypeId="urn:microsoft.com/office/officeart/2005/8/layout/hList1" loCatId="list" qsTypeId="urn:microsoft.com/office/officeart/2005/8/quickstyle/3d3" qsCatId="3D" csTypeId="urn:microsoft.com/office/officeart/2005/8/colors/colorful5" csCatId="colorful" phldr="1"/>
      <dgm:spPr/>
      <dgm:t>
        <a:bodyPr/>
        <a:lstStyle/>
        <a:p>
          <a:endParaRPr lang="cs-CZ"/>
        </a:p>
      </dgm:t>
    </dgm:pt>
    <dgm:pt modelId="{B031937F-7FF5-4E36-B1C4-5E24D7A84914}">
      <dgm:prSet phldrT="[Text]"/>
      <dgm:spPr/>
      <dgm:t>
        <a:bodyPr/>
        <a:lstStyle/>
        <a:p>
          <a:r>
            <a:rPr lang="cs-CZ" dirty="0" err="1" smtClean="0">
              <a:solidFill>
                <a:schemeClr val="tx1"/>
              </a:solidFill>
            </a:rPr>
            <a:t>Skiurlaub</a:t>
          </a:r>
          <a:endParaRPr lang="cs-CZ" dirty="0">
            <a:solidFill>
              <a:schemeClr val="tx1"/>
            </a:solidFill>
          </a:endParaRPr>
        </a:p>
      </dgm:t>
    </dgm:pt>
    <dgm:pt modelId="{CD03CC67-87CF-4314-B140-9223F57A1D7E}" type="parTrans" cxnId="{89E60C97-36C4-49D2-94CE-16DAA7159DAA}">
      <dgm:prSet/>
      <dgm:spPr/>
      <dgm:t>
        <a:bodyPr/>
        <a:lstStyle/>
        <a:p>
          <a:endParaRPr lang="cs-CZ"/>
        </a:p>
      </dgm:t>
    </dgm:pt>
    <dgm:pt modelId="{38561847-1CF8-4652-B23D-D55ED2D33356}" type="sibTrans" cxnId="{89E60C97-36C4-49D2-94CE-16DAA7159DAA}">
      <dgm:prSet/>
      <dgm:spPr/>
      <dgm:t>
        <a:bodyPr/>
        <a:lstStyle/>
        <a:p>
          <a:endParaRPr lang="cs-CZ"/>
        </a:p>
      </dgm:t>
    </dgm:pt>
    <dgm:pt modelId="{F460A979-1B43-4C4D-A222-F55FB32AA8BD}">
      <dgm:prSet phldrT="[Text]" phldr="1"/>
      <dgm:spPr/>
      <dgm:t>
        <a:bodyPr/>
        <a:lstStyle/>
        <a:p>
          <a:endParaRPr lang="cs-CZ" dirty="0"/>
        </a:p>
      </dgm:t>
    </dgm:pt>
    <dgm:pt modelId="{67FDB989-2B9E-419D-93BA-60DED0B01C76}" type="parTrans" cxnId="{442D2C74-0885-41FE-BFA7-9BFF50532876}">
      <dgm:prSet/>
      <dgm:spPr/>
      <dgm:t>
        <a:bodyPr/>
        <a:lstStyle/>
        <a:p>
          <a:endParaRPr lang="cs-CZ"/>
        </a:p>
      </dgm:t>
    </dgm:pt>
    <dgm:pt modelId="{BAA8FD0E-C7F9-419F-8608-3F3783B66A17}" type="sibTrans" cxnId="{442D2C74-0885-41FE-BFA7-9BFF50532876}">
      <dgm:prSet/>
      <dgm:spPr/>
      <dgm:t>
        <a:bodyPr/>
        <a:lstStyle/>
        <a:p>
          <a:endParaRPr lang="cs-CZ"/>
        </a:p>
      </dgm:t>
    </dgm:pt>
    <dgm:pt modelId="{0C97CA30-A660-4381-AAFD-6CB2E7921BE4}">
      <dgm:prSet phldrT="[Text]" phldr="1"/>
      <dgm:spPr/>
      <dgm:t>
        <a:bodyPr/>
        <a:lstStyle/>
        <a:p>
          <a:endParaRPr lang="cs-CZ" dirty="0"/>
        </a:p>
      </dgm:t>
    </dgm:pt>
    <dgm:pt modelId="{390FE641-931C-4421-9722-9F04C581E626}" type="parTrans" cxnId="{0D52F08A-9401-4798-912B-4A4ECBE0A9DF}">
      <dgm:prSet/>
      <dgm:spPr/>
      <dgm:t>
        <a:bodyPr/>
        <a:lstStyle/>
        <a:p>
          <a:endParaRPr lang="cs-CZ"/>
        </a:p>
      </dgm:t>
    </dgm:pt>
    <dgm:pt modelId="{9A755C1E-2672-4644-A77E-217DE5C38AFC}" type="sibTrans" cxnId="{0D52F08A-9401-4798-912B-4A4ECBE0A9DF}">
      <dgm:prSet/>
      <dgm:spPr/>
      <dgm:t>
        <a:bodyPr/>
        <a:lstStyle/>
        <a:p>
          <a:endParaRPr lang="cs-CZ"/>
        </a:p>
      </dgm:t>
    </dgm:pt>
    <dgm:pt modelId="{D31FBD2E-5304-4BD1-AD6E-DB5CEC373B9A}">
      <dgm:prSet phldrT="[Text]"/>
      <dgm:spPr/>
      <dgm:t>
        <a:bodyPr/>
        <a:lstStyle/>
        <a:p>
          <a:r>
            <a:rPr lang="cs-CZ" dirty="0" err="1" smtClean="0">
              <a:solidFill>
                <a:schemeClr val="tx1"/>
              </a:solidFill>
            </a:rPr>
            <a:t>Strandurlaub</a:t>
          </a:r>
          <a:endParaRPr lang="cs-CZ" dirty="0">
            <a:solidFill>
              <a:schemeClr val="tx1"/>
            </a:solidFill>
          </a:endParaRPr>
        </a:p>
      </dgm:t>
    </dgm:pt>
    <dgm:pt modelId="{F72003F1-A72A-4BC9-B92D-71EEB986A065}" type="parTrans" cxnId="{6FC6853F-FEAE-4744-A861-AD94C41F833B}">
      <dgm:prSet/>
      <dgm:spPr/>
      <dgm:t>
        <a:bodyPr/>
        <a:lstStyle/>
        <a:p>
          <a:endParaRPr lang="cs-CZ"/>
        </a:p>
      </dgm:t>
    </dgm:pt>
    <dgm:pt modelId="{7147057D-ABEA-4A29-9D99-CCFC0BAC9F33}" type="sibTrans" cxnId="{6FC6853F-FEAE-4744-A861-AD94C41F833B}">
      <dgm:prSet/>
      <dgm:spPr/>
      <dgm:t>
        <a:bodyPr/>
        <a:lstStyle/>
        <a:p>
          <a:endParaRPr lang="cs-CZ"/>
        </a:p>
      </dgm:t>
    </dgm:pt>
    <dgm:pt modelId="{8346D93B-36C9-4CD6-A780-2FAC8BBF4F44}">
      <dgm:prSet phldrT="[Text]" phldr="1"/>
      <dgm:spPr/>
      <dgm:t>
        <a:bodyPr/>
        <a:lstStyle/>
        <a:p>
          <a:endParaRPr lang="cs-CZ" dirty="0"/>
        </a:p>
      </dgm:t>
    </dgm:pt>
    <dgm:pt modelId="{E0A882E0-1A8B-464F-8E8B-698D3C1545E8}" type="parTrans" cxnId="{11554DDF-E1DF-4BE5-9085-4BC594437832}">
      <dgm:prSet/>
      <dgm:spPr/>
      <dgm:t>
        <a:bodyPr/>
        <a:lstStyle/>
        <a:p>
          <a:endParaRPr lang="cs-CZ"/>
        </a:p>
      </dgm:t>
    </dgm:pt>
    <dgm:pt modelId="{079D59C8-C5C6-4E2C-A07E-B19D8460ED55}" type="sibTrans" cxnId="{11554DDF-E1DF-4BE5-9085-4BC594437832}">
      <dgm:prSet/>
      <dgm:spPr/>
      <dgm:t>
        <a:bodyPr/>
        <a:lstStyle/>
        <a:p>
          <a:endParaRPr lang="cs-CZ"/>
        </a:p>
      </dgm:t>
    </dgm:pt>
    <dgm:pt modelId="{3A1543EF-F548-4DEE-A0B2-A67B2D1F222C}">
      <dgm:prSet phldrT="[Text]" phldr="1"/>
      <dgm:spPr/>
      <dgm:t>
        <a:bodyPr/>
        <a:lstStyle/>
        <a:p>
          <a:endParaRPr lang="cs-CZ"/>
        </a:p>
      </dgm:t>
    </dgm:pt>
    <dgm:pt modelId="{7CAE3580-6850-49DC-B10C-63969C9E89EF}" type="parTrans" cxnId="{6D9FF9BD-3554-4D38-9671-D554CF55F58E}">
      <dgm:prSet/>
      <dgm:spPr/>
      <dgm:t>
        <a:bodyPr/>
        <a:lstStyle/>
        <a:p>
          <a:endParaRPr lang="cs-CZ"/>
        </a:p>
      </dgm:t>
    </dgm:pt>
    <dgm:pt modelId="{E338DAE1-C3D0-48F1-836E-C17BA9FE4990}" type="sibTrans" cxnId="{6D9FF9BD-3554-4D38-9671-D554CF55F58E}">
      <dgm:prSet/>
      <dgm:spPr/>
      <dgm:t>
        <a:bodyPr/>
        <a:lstStyle/>
        <a:p>
          <a:endParaRPr lang="cs-CZ"/>
        </a:p>
      </dgm:t>
    </dgm:pt>
    <dgm:pt modelId="{0677B60E-7C8A-4E8B-9C4A-D2F856017C8A}">
      <dgm:prSet phldrT="[Text]"/>
      <dgm:spPr/>
      <dgm:t>
        <a:bodyPr/>
        <a:lstStyle/>
        <a:p>
          <a:r>
            <a:rPr lang="cs-CZ" dirty="0" smtClean="0">
              <a:solidFill>
                <a:schemeClr val="tx1"/>
              </a:solidFill>
            </a:rPr>
            <a:t>Sport</a:t>
          </a:r>
          <a:r>
            <a:rPr lang="cs-CZ" dirty="0" smtClean="0"/>
            <a:t> </a:t>
          </a:r>
          <a:r>
            <a:rPr lang="cs-CZ" dirty="0" smtClean="0">
              <a:solidFill>
                <a:schemeClr val="tx1"/>
              </a:solidFill>
            </a:rPr>
            <a:t>machen</a:t>
          </a:r>
          <a:endParaRPr lang="cs-CZ" dirty="0">
            <a:solidFill>
              <a:schemeClr val="tx1"/>
            </a:solidFill>
          </a:endParaRPr>
        </a:p>
      </dgm:t>
    </dgm:pt>
    <dgm:pt modelId="{3004E47F-1F06-49E3-8536-A5673EBA53DB}" type="parTrans" cxnId="{927B4510-7341-491D-A7E8-BBD9A0DF8102}">
      <dgm:prSet/>
      <dgm:spPr/>
      <dgm:t>
        <a:bodyPr/>
        <a:lstStyle/>
        <a:p>
          <a:endParaRPr lang="cs-CZ"/>
        </a:p>
      </dgm:t>
    </dgm:pt>
    <dgm:pt modelId="{9E11DB52-268F-4E93-A7BF-9DFAE3E3F19B}" type="sibTrans" cxnId="{927B4510-7341-491D-A7E8-BBD9A0DF8102}">
      <dgm:prSet/>
      <dgm:spPr/>
      <dgm:t>
        <a:bodyPr/>
        <a:lstStyle/>
        <a:p>
          <a:endParaRPr lang="cs-CZ"/>
        </a:p>
      </dgm:t>
    </dgm:pt>
    <dgm:pt modelId="{3E268958-1F19-4D30-BA13-64C1394623C2}">
      <dgm:prSet phldrT="[Text]" phldr="1"/>
      <dgm:spPr/>
      <dgm:t>
        <a:bodyPr/>
        <a:lstStyle/>
        <a:p>
          <a:endParaRPr lang="cs-CZ"/>
        </a:p>
      </dgm:t>
    </dgm:pt>
    <dgm:pt modelId="{C5735E66-26AE-4D0F-9776-B24C9DA4BFAA}" type="parTrans" cxnId="{3928467E-211D-4F64-87BC-B1B7CF5AAFAA}">
      <dgm:prSet/>
      <dgm:spPr/>
      <dgm:t>
        <a:bodyPr/>
        <a:lstStyle/>
        <a:p>
          <a:endParaRPr lang="cs-CZ"/>
        </a:p>
      </dgm:t>
    </dgm:pt>
    <dgm:pt modelId="{93E21AAD-7C64-4961-BE7B-F524D3BC1510}" type="sibTrans" cxnId="{3928467E-211D-4F64-87BC-B1B7CF5AAFAA}">
      <dgm:prSet/>
      <dgm:spPr/>
      <dgm:t>
        <a:bodyPr/>
        <a:lstStyle/>
        <a:p>
          <a:endParaRPr lang="cs-CZ"/>
        </a:p>
      </dgm:t>
    </dgm:pt>
    <dgm:pt modelId="{950D8F00-1EA4-497A-AD13-1E3033FE1CA1}">
      <dgm:prSet phldrT="[Text]" phldr="1"/>
      <dgm:spPr/>
      <dgm:t>
        <a:bodyPr/>
        <a:lstStyle/>
        <a:p>
          <a:endParaRPr lang="cs-CZ"/>
        </a:p>
      </dgm:t>
    </dgm:pt>
    <dgm:pt modelId="{D6762680-9EC0-4D3B-B672-CC28602D0B91}" type="parTrans" cxnId="{7318E849-3946-47D9-929D-D880A0C45011}">
      <dgm:prSet/>
      <dgm:spPr/>
      <dgm:t>
        <a:bodyPr/>
        <a:lstStyle/>
        <a:p>
          <a:endParaRPr lang="cs-CZ"/>
        </a:p>
      </dgm:t>
    </dgm:pt>
    <dgm:pt modelId="{AB4BCA4B-D149-4FF1-B3C0-2981B0229760}" type="sibTrans" cxnId="{7318E849-3946-47D9-929D-D880A0C45011}">
      <dgm:prSet/>
      <dgm:spPr/>
      <dgm:t>
        <a:bodyPr/>
        <a:lstStyle/>
        <a:p>
          <a:endParaRPr lang="cs-CZ"/>
        </a:p>
      </dgm:t>
    </dgm:pt>
    <dgm:pt modelId="{036FE6C4-D0C5-4F69-AA91-DD75B616F2C6}" type="pres">
      <dgm:prSet presAssocID="{E43B665F-496A-4A13-93F4-A8FDD24EE096}" presName="Name0" presStyleCnt="0">
        <dgm:presLayoutVars>
          <dgm:dir/>
          <dgm:animLvl val="lvl"/>
          <dgm:resizeHandles val="exact"/>
        </dgm:presLayoutVars>
      </dgm:prSet>
      <dgm:spPr/>
      <dgm:t>
        <a:bodyPr/>
        <a:lstStyle/>
        <a:p>
          <a:endParaRPr lang="cs-CZ"/>
        </a:p>
      </dgm:t>
    </dgm:pt>
    <dgm:pt modelId="{AA4C2D73-28AA-415F-92A9-EEC78A35C745}" type="pres">
      <dgm:prSet presAssocID="{B031937F-7FF5-4E36-B1C4-5E24D7A84914}" presName="composite" presStyleCnt="0"/>
      <dgm:spPr/>
    </dgm:pt>
    <dgm:pt modelId="{49AAA89B-F9BF-4F38-A44A-0CF2D38D449F}" type="pres">
      <dgm:prSet presAssocID="{B031937F-7FF5-4E36-B1C4-5E24D7A84914}" presName="parTx" presStyleLbl="alignNode1" presStyleIdx="0" presStyleCnt="3">
        <dgm:presLayoutVars>
          <dgm:chMax val="0"/>
          <dgm:chPref val="0"/>
          <dgm:bulletEnabled val="1"/>
        </dgm:presLayoutVars>
      </dgm:prSet>
      <dgm:spPr/>
      <dgm:t>
        <a:bodyPr/>
        <a:lstStyle/>
        <a:p>
          <a:endParaRPr lang="cs-CZ"/>
        </a:p>
      </dgm:t>
    </dgm:pt>
    <dgm:pt modelId="{9772291A-9969-4960-B50E-3043085FC061}" type="pres">
      <dgm:prSet presAssocID="{B031937F-7FF5-4E36-B1C4-5E24D7A84914}" presName="desTx" presStyleLbl="alignAccFollowNode1" presStyleIdx="0" presStyleCnt="3">
        <dgm:presLayoutVars>
          <dgm:bulletEnabled val="1"/>
        </dgm:presLayoutVars>
      </dgm:prSet>
      <dgm:spPr/>
      <dgm:t>
        <a:bodyPr/>
        <a:lstStyle/>
        <a:p>
          <a:endParaRPr lang="cs-CZ"/>
        </a:p>
      </dgm:t>
    </dgm:pt>
    <dgm:pt modelId="{C8AE04A3-F3BE-4F2F-AFED-91527CD49FDA}" type="pres">
      <dgm:prSet presAssocID="{38561847-1CF8-4652-B23D-D55ED2D33356}" presName="space" presStyleCnt="0"/>
      <dgm:spPr/>
    </dgm:pt>
    <dgm:pt modelId="{EC71CFEE-7075-4D92-9EC5-AA1DB447F6FE}" type="pres">
      <dgm:prSet presAssocID="{D31FBD2E-5304-4BD1-AD6E-DB5CEC373B9A}" presName="composite" presStyleCnt="0"/>
      <dgm:spPr/>
    </dgm:pt>
    <dgm:pt modelId="{44C3E88D-3E81-4402-93BA-C93F7C91F852}" type="pres">
      <dgm:prSet presAssocID="{D31FBD2E-5304-4BD1-AD6E-DB5CEC373B9A}" presName="parTx" presStyleLbl="alignNode1" presStyleIdx="1" presStyleCnt="3">
        <dgm:presLayoutVars>
          <dgm:chMax val="0"/>
          <dgm:chPref val="0"/>
          <dgm:bulletEnabled val="1"/>
        </dgm:presLayoutVars>
      </dgm:prSet>
      <dgm:spPr/>
      <dgm:t>
        <a:bodyPr/>
        <a:lstStyle/>
        <a:p>
          <a:endParaRPr lang="cs-CZ"/>
        </a:p>
      </dgm:t>
    </dgm:pt>
    <dgm:pt modelId="{C7022010-A9C5-4E5D-A30C-A1D4020E344E}" type="pres">
      <dgm:prSet presAssocID="{D31FBD2E-5304-4BD1-AD6E-DB5CEC373B9A}" presName="desTx" presStyleLbl="alignAccFollowNode1" presStyleIdx="1" presStyleCnt="3">
        <dgm:presLayoutVars>
          <dgm:bulletEnabled val="1"/>
        </dgm:presLayoutVars>
      </dgm:prSet>
      <dgm:spPr/>
      <dgm:t>
        <a:bodyPr/>
        <a:lstStyle/>
        <a:p>
          <a:endParaRPr lang="cs-CZ"/>
        </a:p>
      </dgm:t>
    </dgm:pt>
    <dgm:pt modelId="{B354E921-D1FF-4782-8D7E-6D81C2D4DD47}" type="pres">
      <dgm:prSet presAssocID="{7147057D-ABEA-4A29-9D99-CCFC0BAC9F33}" presName="space" presStyleCnt="0"/>
      <dgm:spPr/>
    </dgm:pt>
    <dgm:pt modelId="{449039DB-8A6F-412B-8D9C-470DEE5376A5}" type="pres">
      <dgm:prSet presAssocID="{0677B60E-7C8A-4E8B-9C4A-D2F856017C8A}" presName="composite" presStyleCnt="0"/>
      <dgm:spPr/>
    </dgm:pt>
    <dgm:pt modelId="{0692186C-FE9D-45B8-B20E-4749EF8034FA}" type="pres">
      <dgm:prSet presAssocID="{0677B60E-7C8A-4E8B-9C4A-D2F856017C8A}" presName="parTx" presStyleLbl="alignNode1" presStyleIdx="2" presStyleCnt="3">
        <dgm:presLayoutVars>
          <dgm:chMax val="0"/>
          <dgm:chPref val="0"/>
          <dgm:bulletEnabled val="1"/>
        </dgm:presLayoutVars>
      </dgm:prSet>
      <dgm:spPr/>
      <dgm:t>
        <a:bodyPr/>
        <a:lstStyle/>
        <a:p>
          <a:endParaRPr lang="cs-CZ"/>
        </a:p>
      </dgm:t>
    </dgm:pt>
    <dgm:pt modelId="{3DDD19E9-4195-4A13-8772-5E9F96C0921E}" type="pres">
      <dgm:prSet presAssocID="{0677B60E-7C8A-4E8B-9C4A-D2F856017C8A}" presName="desTx" presStyleLbl="alignAccFollowNode1" presStyleIdx="2" presStyleCnt="3">
        <dgm:presLayoutVars>
          <dgm:bulletEnabled val="1"/>
        </dgm:presLayoutVars>
      </dgm:prSet>
      <dgm:spPr/>
      <dgm:t>
        <a:bodyPr/>
        <a:lstStyle/>
        <a:p>
          <a:endParaRPr lang="cs-CZ"/>
        </a:p>
      </dgm:t>
    </dgm:pt>
  </dgm:ptLst>
  <dgm:cxnLst>
    <dgm:cxn modelId="{6FC6853F-FEAE-4744-A861-AD94C41F833B}" srcId="{E43B665F-496A-4A13-93F4-A8FDD24EE096}" destId="{D31FBD2E-5304-4BD1-AD6E-DB5CEC373B9A}" srcOrd="1" destOrd="0" parTransId="{F72003F1-A72A-4BC9-B92D-71EEB986A065}" sibTransId="{7147057D-ABEA-4A29-9D99-CCFC0BAC9F33}"/>
    <dgm:cxn modelId="{442D2C74-0885-41FE-BFA7-9BFF50532876}" srcId="{B031937F-7FF5-4E36-B1C4-5E24D7A84914}" destId="{F460A979-1B43-4C4D-A222-F55FB32AA8BD}" srcOrd="0" destOrd="0" parTransId="{67FDB989-2B9E-419D-93BA-60DED0B01C76}" sibTransId="{BAA8FD0E-C7F9-419F-8608-3F3783B66A17}"/>
    <dgm:cxn modelId="{0D52F08A-9401-4798-912B-4A4ECBE0A9DF}" srcId="{B031937F-7FF5-4E36-B1C4-5E24D7A84914}" destId="{0C97CA30-A660-4381-AAFD-6CB2E7921BE4}" srcOrd="1" destOrd="0" parTransId="{390FE641-931C-4421-9722-9F04C581E626}" sibTransId="{9A755C1E-2672-4644-A77E-217DE5C38AFC}"/>
    <dgm:cxn modelId="{9A46A07A-4281-46E8-A9EB-E6F7259F45F2}" type="presOf" srcId="{D31FBD2E-5304-4BD1-AD6E-DB5CEC373B9A}" destId="{44C3E88D-3E81-4402-93BA-C93F7C91F852}" srcOrd="0" destOrd="0" presId="urn:microsoft.com/office/officeart/2005/8/layout/hList1"/>
    <dgm:cxn modelId="{6D9FF9BD-3554-4D38-9671-D554CF55F58E}" srcId="{D31FBD2E-5304-4BD1-AD6E-DB5CEC373B9A}" destId="{3A1543EF-F548-4DEE-A0B2-A67B2D1F222C}" srcOrd="1" destOrd="0" parTransId="{7CAE3580-6850-49DC-B10C-63969C9E89EF}" sibTransId="{E338DAE1-C3D0-48F1-836E-C17BA9FE4990}"/>
    <dgm:cxn modelId="{11554DDF-E1DF-4BE5-9085-4BC594437832}" srcId="{D31FBD2E-5304-4BD1-AD6E-DB5CEC373B9A}" destId="{8346D93B-36C9-4CD6-A780-2FAC8BBF4F44}" srcOrd="0" destOrd="0" parTransId="{E0A882E0-1A8B-464F-8E8B-698D3C1545E8}" sibTransId="{079D59C8-C5C6-4E2C-A07E-B19D8460ED55}"/>
    <dgm:cxn modelId="{F24142EA-EE83-41E5-85B3-F02A2D45AEB1}" type="presOf" srcId="{950D8F00-1EA4-497A-AD13-1E3033FE1CA1}" destId="{3DDD19E9-4195-4A13-8772-5E9F96C0921E}" srcOrd="0" destOrd="1" presId="urn:microsoft.com/office/officeart/2005/8/layout/hList1"/>
    <dgm:cxn modelId="{927B4510-7341-491D-A7E8-BBD9A0DF8102}" srcId="{E43B665F-496A-4A13-93F4-A8FDD24EE096}" destId="{0677B60E-7C8A-4E8B-9C4A-D2F856017C8A}" srcOrd="2" destOrd="0" parTransId="{3004E47F-1F06-49E3-8536-A5673EBA53DB}" sibTransId="{9E11DB52-268F-4E93-A7BF-9DFAE3E3F19B}"/>
    <dgm:cxn modelId="{23A840BB-9266-448A-BC85-ADB32972EB74}" type="presOf" srcId="{E43B665F-496A-4A13-93F4-A8FDD24EE096}" destId="{036FE6C4-D0C5-4F69-AA91-DD75B616F2C6}" srcOrd="0" destOrd="0" presId="urn:microsoft.com/office/officeart/2005/8/layout/hList1"/>
    <dgm:cxn modelId="{E8945E38-17DC-4EC2-BD17-3E30E95484EC}" type="presOf" srcId="{0677B60E-7C8A-4E8B-9C4A-D2F856017C8A}" destId="{0692186C-FE9D-45B8-B20E-4749EF8034FA}" srcOrd="0" destOrd="0" presId="urn:microsoft.com/office/officeart/2005/8/layout/hList1"/>
    <dgm:cxn modelId="{9F23EBA3-9391-4D7E-BB3C-1B139EF3DBEB}" type="presOf" srcId="{8346D93B-36C9-4CD6-A780-2FAC8BBF4F44}" destId="{C7022010-A9C5-4E5D-A30C-A1D4020E344E}" srcOrd="0" destOrd="0" presId="urn:microsoft.com/office/officeart/2005/8/layout/hList1"/>
    <dgm:cxn modelId="{D30177E1-5893-4239-9924-4AF757860BC6}" type="presOf" srcId="{F460A979-1B43-4C4D-A222-F55FB32AA8BD}" destId="{9772291A-9969-4960-B50E-3043085FC061}" srcOrd="0" destOrd="0" presId="urn:microsoft.com/office/officeart/2005/8/layout/hList1"/>
    <dgm:cxn modelId="{96A99675-CD6B-462F-AEC2-3420310F6157}" type="presOf" srcId="{B031937F-7FF5-4E36-B1C4-5E24D7A84914}" destId="{49AAA89B-F9BF-4F38-A44A-0CF2D38D449F}" srcOrd="0" destOrd="0" presId="urn:microsoft.com/office/officeart/2005/8/layout/hList1"/>
    <dgm:cxn modelId="{F9EA08C3-22AA-4497-94B1-4CB7C6C04CFE}" type="presOf" srcId="{3A1543EF-F548-4DEE-A0B2-A67B2D1F222C}" destId="{C7022010-A9C5-4E5D-A30C-A1D4020E344E}" srcOrd="0" destOrd="1" presId="urn:microsoft.com/office/officeart/2005/8/layout/hList1"/>
    <dgm:cxn modelId="{5DD7FB9C-0B71-4881-AA95-3B4358E61ADF}" type="presOf" srcId="{0C97CA30-A660-4381-AAFD-6CB2E7921BE4}" destId="{9772291A-9969-4960-B50E-3043085FC061}" srcOrd="0" destOrd="1" presId="urn:microsoft.com/office/officeart/2005/8/layout/hList1"/>
    <dgm:cxn modelId="{7318E849-3946-47D9-929D-D880A0C45011}" srcId="{0677B60E-7C8A-4E8B-9C4A-D2F856017C8A}" destId="{950D8F00-1EA4-497A-AD13-1E3033FE1CA1}" srcOrd="1" destOrd="0" parTransId="{D6762680-9EC0-4D3B-B672-CC28602D0B91}" sibTransId="{AB4BCA4B-D149-4FF1-B3C0-2981B0229760}"/>
    <dgm:cxn modelId="{3928467E-211D-4F64-87BC-B1B7CF5AAFAA}" srcId="{0677B60E-7C8A-4E8B-9C4A-D2F856017C8A}" destId="{3E268958-1F19-4D30-BA13-64C1394623C2}" srcOrd="0" destOrd="0" parTransId="{C5735E66-26AE-4D0F-9776-B24C9DA4BFAA}" sibTransId="{93E21AAD-7C64-4961-BE7B-F524D3BC1510}"/>
    <dgm:cxn modelId="{89E60C97-36C4-49D2-94CE-16DAA7159DAA}" srcId="{E43B665F-496A-4A13-93F4-A8FDD24EE096}" destId="{B031937F-7FF5-4E36-B1C4-5E24D7A84914}" srcOrd="0" destOrd="0" parTransId="{CD03CC67-87CF-4314-B140-9223F57A1D7E}" sibTransId="{38561847-1CF8-4652-B23D-D55ED2D33356}"/>
    <dgm:cxn modelId="{751EFC45-41F9-4B77-BDCE-0CFD1ACBCF8C}" type="presOf" srcId="{3E268958-1F19-4D30-BA13-64C1394623C2}" destId="{3DDD19E9-4195-4A13-8772-5E9F96C0921E}" srcOrd="0" destOrd="0" presId="urn:microsoft.com/office/officeart/2005/8/layout/hList1"/>
    <dgm:cxn modelId="{9B078B7C-4138-4B3F-85DE-F935A56393C4}" type="presParOf" srcId="{036FE6C4-D0C5-4F69-AA91-DD75B616F2C6}" destId="{AA4C2D73-28AA-415F-92A9-EEC78A35C745}" srcOrd="0" destOrd="0" presId="urn:microsoft.com/office/officeart/2005/8/layout/hList1"/>
    <dgm:cxn modelId="{F1826745-85B8-4E6C-975E-5CA9764CD352}" type="presParOf" srcId="{AA4C2D73-28AA-415F-92A9-EEC78A35C745}" destId="{49AAA89B-F9BF-4F38-A44A-0CF2D38D449F}" srcOrd="0" destOrd="0" presId="urn:microsoft.com/office/officeart/2005/8/layout/hList1"/>
    <dgm:cxn modelId="{D50C63DA-692A-4605-ACB8-99D34E04B465}" type="presParOf" srcId="{AA4C2D73-28AA-415F-92A9-EEC78A35C745}" destId="{9772291A-9969-4960-B50E-3043085FC061}" srcOrd="1" destOrd="0" presId="urn:microsoft.com/office/officeart/2005/8/layout/hList1"/>
    <dgm:cxn modelId="{8A51EC73-7B01-4DBC-A6CF-15622DF58CF4}" type="presParOf" srcId="{036FE6C4-D0C5-4F69-AA91-DD75B616F2C6}" destId="{C8AE04A3-F3BE-4F2F-AFED-91527CD49FDA}" srcOrd="1" destOrd="0" presId="urn:microsoft.com/office/officeart/2005/8/layout/hList1"/>
    <dgm:cxn modelId="{EF45CAB1-BD4A-4E10-A042-972873D8CA85}" type="presParOf" srcId="{036FE6C4-D0C5-4F69-AA91-DD75B616F2C6}" destId="{EC71CFEE-7075-4D92-9EC5-AA1DB447F6FE}" srcOrd="2" destOrd="0" presId="urn:microsoft.com/office/officeart/2005/8/layout/hList1"/>
    <dgm:cxn modelId="{5EEA6165-BB37-47A3-96F6-5431007ED316}" type="presParOf" srcId="{EC71CFEE-7075-4D92-9EC5-AA1DB447F6FE}" destId="{44C3E88D-3E81-4402-93BA-C93F7C91F852}" srcOrd="0" destOrd="0" presId="urn:microsoft.com/office/officeart/2005/8/layout/hList1"/>
    <dgm:cxn modelId="{A43FFB66-C23B-4C67-8D86-3AE490A31CD0}" type="presParOf" srcId="{EC71CFEE-7075-4D92-9EC5-AA1DB447F6FE}" destId="{C7022010-A9C5-4E5D-A30C-A1D4020E344E}" srcOrd="1" destOrd="0" presId="urn:microsoft.com/office/officeart/2005/8/layout/hList1"/>
    <dgm:cxn modelId="{500F47D3-115F-423B-8159-C68DBCCA3E7B}" type="presParOf" srcId="{036FE6C4-D0C5-4F69-AA91-DD75B616F2C6}" destId="{B354E921-D1FF-4782-8D7E-6D81C2D4DD47}" srcOrd="3" destOrd="0" presId="urn:microsoft.com/office/officeart/2005/8/layout/hList1"/>
    <dgm:cxn modelId="{960CF0B8-E129-4563-96AE-42B6BE829F0B}" type="presParOf" srcId="{036FE6C4-D0C5-4F69-AA91-DD75B616F2C6}" destId="{449039DB-8A6F-412B-8D9C-470DEE5376A5}" srcOrd="4" destOrd="0" presId="urn:microsoft.com/office/officeart/2005/8/layout/hList1"/>
    <dgm:cxn modelId="{CB4709BE-68AE-4051-8D66-73379148541C}" type="presParOf" srcId="{449039DB-8A6F-412B-8D9C-470DEE5376A5}" destId="{0692186C-FE9D-45B8-B20E-4749EF8034FA}" srcOrd="0" destOrd="0" presId="urn:microsoft.com/office/officeart/2005/8/layout/hList1"/>
    <dgm:cxn modelId="{097139EB-2F2A-41D5-BE33-7CB5293D86A8}" type="presParOf" srcId="{449039DB-8A6F-412B-8D9C-470DEE5376A5}" destId="{3DDD19E9-4195-4A13-8772-5E9F96C0921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s-CZ" smtClean="0"/>
              <a:t>Kliknutím lze upravit styl.</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9408987-8F2C-4830-B977-6DAD03C04601}" type="datetimeFigureOut">
              <a:rPr lang="cs-CZ" smtClean="0"/>
              <a:t>4.4.2013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8871104-AE04-4652-B651-BB6979633626}" type="slidenum">
              <a:rPr lang="cs-CZ" smtClean="0"/>
              <a:t>‹#›</a:t>
            </a:fld>
            <a:endParaRPr lang="cs-CZ"/>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08987-8F2C-4830-B977-6DAD03C04601}" type="datetimeFigureOut">
              <a:rPr lang="cs-CZ" smtClean="0"/>
              <a:t>4.4.2013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s-CZ" smtClean="0"/>
              <a:t>Kliknutím lze upravit styl.</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9408987-8F2C-4830-B977-6DAD03C04601}" type="datetimeFigureOut">
              <a:rPr lang="cs-CZ" smtClean="0"/>
              <a:t>4.4.2013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8871104-AE04-4652-B651-BB6979633626}" type="slidenum">
              <a:rPr lang="cs-CZ" smtClean="0"/>
              <a:t>‹#›</a:t>
            </a:fld>
            <a:endParaRPr lang="cs-CZ"/>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B9408987-8F2C-4830-B977-6DAD03C04601}" type="datetimeFigureOut">
              <a:rPr lang="cs-CZ" smtClean="0"/>
              <a:t>4.4.2013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9408987-8F2C-4830-B977-6DAD03C04601}" type="datetimeFigureOut">
              <a:rPr lang="cs-CZ" smtClean="0"/>
              <a:t>4.4.2013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F8871104-AE04-4652-B651-BB6979633626}" type="slidenum">
              <a:rPr lang="cs-CZ" smtClean="0"/>
              <a:t>‹#›</a:t>
            </a:fld>
            <a:endParaRPr lang="cs-CZ"/>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B9408987-8F2C-4830-B977-6DAD03C04601}" type="datetimeFigureOut">
              <a:rPr lang="cs-CZ" smtClean="0"/>
              <a:t>4.4.2013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408987-8F2C-4830-B977-6DAD03C04601}" type="datetimeFigureOut">
              <a:rPr lang="cs-CZ" smtClean="0"/>
              <a:t>4.4.2013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s-CZ" smtClean="0"/>
              <a:t>Kliknutím lze upravit styl.</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9408987-8F2C-4830-B977-6DAD03C04601}" type="datetimeFigureOut">
              <a:rPr lang="cs-CZ" smtClean="0"/>
              <a:t>4.4.2013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8871104-AE04-4652-B651-BB6979633626}" type="slidenum">
              <a:rPr lang="cs-CZ" smtClean="0"/>
              <a:t>‹#›</a:t>
            </a:fld>
            <a:endParaRPr lang="cs-CZ"/>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s-CZ" smtClean="0"/>
              <a:t>Kliknutím lze upravit styl.</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9408987-8F2C-4830-B977-6DAD03C04601}" type="datetimeFigureOut">
              <a:rPr lang="cs-CZ" smtClean="0"/>
              <a:t>4.4.2013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08987-8F2C-4830-B977-6DAD03C04601}" type="datetimeFigureOut">
              <a:rPr lang="cs-CZ" smtClean="0"/>
              <a:t>4.4.2013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08987-8F2C-4830-B977-6DAD03C04601}" type="datetimeFigureOut">
              <a:rPr lang="cs-CZ" smtClean="0"/>
              <a:t>4.4.2013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8871104-AE04-4652-B651-BB6979633626}"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B9408987-8F2C-4830-B977-6DAD03C04601}" type="datetimeFigureOut">
              <a:rPr lang="cs-CZ" smtClean="0"/>
              <a:t>4.4.2013</a:t>
            </a:fld>
            <a:endParaRPr lang="cs-CZ"/>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cs-CZ"/>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F8871104-AE04-4652-B651-BB6979633626}" type="slidenum">
              <a:rPr lang="cs-CZ" smtClean="0"/>
              <a:t>‹#›</a:t>
            </a:fld>
            <a:endParaRPr lang="cs-CZ"/>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eduweb.vic.gov.au/languagesonline/german/sect28/no_02/no_02.ht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slide" Target="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slide" Target="sl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 Target="slide11.xml"/><Relationship Id="rId7" Type="http://schemas.openxmlformats.org/officeDocument/2006/relationships/slide" Target="slide13.xml"/><Relationship Id="rId2" Type="http://schemas.openxmlformats.org/officeDocument/2006/relationships/slide" Target="slide10.xml"/><Relationship Id="rId1" Type="http://schemas.openxmlformats.org/officeDocument/2006/relationships/slideLayout" Target="../slideLayouts/slideLayout2.xml"/><Relationship Id="rId6" Type="http://schemas.openxmlformats.org/officeDocument/2006/relationships/slide" Target="slide15.xml"/><Relationship Id="rId5" Type="http://schemas.openxmlformats.org/officeDocument/2006/relationships/slide" Target="slide12.xml"/><Relationship Id="rId4" Type="http://schemas.openxmlformats.org/officeDocument/2006/relationships/slide" Target="slide14.xml"/></Relationships>
</file>

<file path=ppt/slides/_rels/slide10.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slide" Target="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Layout" Target="../diagrams/layout1.xml"/><Relationship Id="rId7" Type="http://schemas.openxmlformats.org/officeDocument/2006/relationships/image" Target="../media/image20.wm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22.wmf"/></Relationships>
</file>

<file path=ppt/slides/_rels/slide17.xml.rels><?xml version="1.0" encoding="UTF-8" standalone="yes"?>
<Relationships xmlns="http://schemas.openxmlformats.org/package/2006/relationships"><Relationship Id="rId3" Type="http://schemas.openxmlformats.org/officeDocument/2006/relationships/hyperlink" Target="http://www.eduweb.vic.gov.au/languagesonline/german/sect31/no_10/no_10.htm" TargetMode="External"/><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eduweb.vic.gov.au/languagesonline/german/sect31/no_07/no_07.htm" TargetMode="External"/><Relationship Id="rId2" Type="http://schemas.openxmlformats.org/officeDocument/2006/relationships/image" Target="../media/image24.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30.wmf"/><Relationship Id="rId3" Type="http://schemas.openxmlformats.org/officeDocument/2006/relationships/image" Target="../media/image26.wmf"/><Relationship Id="rId7" Type="http://schemas.openxmlformats.org/officeDocument/2006/relationships/image" Target="../media/image18.wmf"/><Relationship Id="rId2" Type="http://schemas.openxmlformats.org/officeDocument/2006/relationships/image" Target="../media/image25.wmf"/><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wmf"/><Relationship Id="rId4" Type="http://schemas.openxmlformats.org/officeDocument/2006/relationships/image" Target="../media/image27.wmf"/></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4005064"/>
            <a:ext cx="7543800" cy="1524000"/>
          </a:xfrm>
        </p:spPr>
        <p:txBody>
          <a:bodyPr/>
          <a:lstStyle/>
          <a:p>
            <a:r>
              <a:rPr lang="cs-CZ" sz="7600" dirty="0" err="1" smtClean="0"/>
              <a:t>Deutsch</a:t>
            </a:r>
            <a:r>
              <a:rPr lang="cs-CZ" sz="7600" dirty="0" smtClean="0"/>
              <a:t> </a:t>
            </a:r>
            <a:r>
              <a:rPr lang="cs-CZ" sz="7600" dirty="0" err="1" smtClean="0"/>
              <a:t>mit</a:t>
            </a:r>
            <a:r>
              <a:rPr lang="cs-CZ" sz="7600" dirty="0" smtClean="0"/>
              <a:t> Max</a:t>
            </a:r>
            <a:r>
              <a:rPr lang="cs-CZ" sz="7600" dirty="0"/>
              <a:t> </a:t>
            </a:r>
            <a:r>
              <a:rPr lang="cs-CZ" sz="7600" dirty="0" smtClean="0"/>
              <a:t>2</a:t>
            </a:r>
            <a:r>
              <a:rPr lang="cs-CZ" dirty="0" smtClean="0"/>
              <a:t/>
            </a:r>
            <a:br>
              <a:rPr lang="cs-CZ" dirty="0" smtClean="0"/>
            </a:br>
            <a:r>
              <a:rPr lang="cs-CZ" dirty="0" err="1" smtClean="0"/>
              <a:t>Lektion</a:t>
            </a:r>
            <a:r>
              <a:rPr lang="cs-CZ" dirty="0" smtClean="0"/>
              <a:t> 7</a:t>
            </a:r>
            <a:endParaRPr lang="cs-CZ" dirty="0"/>
          </a:p>
        </p:txBody>
      </p:sp>
      <p:sp>
        <p:nvSpPr>
          <p:cNvPr id="3" name="Podnadpis 2"/>
          <p:cNvSpPr>
            <a:spLocks noGrp="1"/>
          </p:cNvSpPr>
          <p:nvPr>
            <p:ph type="subTitle" idx="1"/>
          </p:nvPr>
        </p:nvSpPr>
        <p:spPr/>
        <p:txBody>
          <a:bodyPr/>
          <a:lstStyle/>
          <a:p>
            <a:endParaRPr lang="cs-CZ" dirty="0"/>
          </a:p>
        </p:txBody>
      </p:sp>
    </p:spTree>
    <p:extLst>
      <p:ext uri="{BB962C8B-B14F-4D97-AF65-F5344CB8AC3E}">
        <p14:creationId xmlns:p14="http://schemas.microsoft.com/office/powerpoint/2010/main" val="1912468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476672"/>
            <a:ext cx="6781800" cy="1600200"/>
          </a:xfrm>
        </p:spPr>
        <p:txBody>
          <a:bodyPr/>
          <a:lstStyle/>
          <a:p>
            <a:endParaRPr lang="cs-CZ" dirty="0"/>
          </a:p>
        </p:txBody>
      </p:sp>
      <p:sp>
        <p:nvSpPr>
          <p:cNvPr id="3" name="Zástupný symbol pro obsah 2"/>
          <p:cNvSpPr>
            <a:spLocks noGrp="1"/>
          </p:cNvSpPr>
          <p:nvPr>
            <p:ph idx="1"/>
          </p:nvPr>
        </p:nvSpPr>
        <p:spPr>
          <a:xfrm>
            <a:off x="827584" y="2204864"/>
            <a:ext cx="7543800" cy="3886200"/>
          </a:xfrm>
        </p:spPr>
        <p:txBody>
          <a:bodyPr/>
          <a:lstStyle/>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915866" y="188640"/>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6999166" y="188640"/>
            <a:ext cx="885202" cy="1485900"/>
          </a:xfrm>
          <a:prstGeom prst="rect">
            <a:avLst/>
          </a:prstGeom>
          <a:noFill/>
        </p:spPr>
      </p:pic>
      <p:graphicFrame>
        <p:nvGraphicFramePr>
          <p:cNvPr id="6" name="Group 34"/>
          <p:cNvGraphicFramePr>
            <a:graphicFrameLocks/>
          </p:cNvGraphicFramePr>
          <p:nvPr>
            <p:extLst>
              <p:ext uri="{D42A27DB-BD31-4B8C-83A1-F6EECF244321}">
                <p14:modId xmlns:p14="http://schemas.microsoft.com/office/powerpoint/2010/main" val="2761874640"/>
              </p:ext>
            </p:extLst>
          </p:nvPr>
        </p:nvGraphicFramePr>
        <p:xfrm>
          <a:off x="179512" y="1700808"/>
          <a:ext cx="8784976" cy="5154250"/>
        </p:xfrm>
        <a:graphic>
          <a:graphicData uri="http://schemas.openxmlformats.org/drawingml/2006/table">
            <a:tbl>
              <a:tblPr/>
              <a:tblGrid>
                <a:gridCol w="2901517"/>
                <a:gridCol w="5883459"/>
              </a:tblGrid>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Název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ZŠ </a:t>
                      </a:r>
                      <a:r>
                        <a:rPr kumimoji="0" lang="cs-CZ" sz="1400" b="0" i="0" u="none" strike="noStrike" cap="none" normalizeH="0" baseline="0" dirty="0" err="1" smtClean="0">
                          <a:ln>
                            <a:noFill/>
                          </a:ln>
                          <a:solidFill>
                            <a:schemeClr val="tx1"/>
                          </a:solidFill>
                          <a:effectLst/>
                          <a:latin typeface="Arial" charset="0"/>
                          <a:cs typeface="Arial" charset="0"/>
                        </a:rPr>
                        <a:t>Zlonice</a:t>
                      </a:r>
                      <a:r>
                        <a:rPr kumimoji="0" lang="cs-CZ" sz="1400" b="0" i="0" u="none" strike="noStrike" cap="none" normalizeH="0" baseline="0" dirty="0" smtClean="0">
                          <a:ln>
                            <a:noFill/>
                          </a:ln>
                          <a:solidFill>
                            <a:schemeClr val="tx1"/>
                          </a:solidFill>
                          <a:effectLst/>
                          <a:latin typeface="Arial" charset="0"/>
                          <a:cs typeface="Arial" charset="0"/>
                        </a:rPr>
                        <a:t>, okres Kladno</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Adresa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Komenského 305, </a:t>
                      </a:r>
                      <a:r>
                        <a:rPr kumimoji="0" lang="cs-CZ" sz="1400" b="0" i="0" u="none" strike="noStrike" cap="none" normalizeH="0" baseline="0" dirty="0" err="1" smtClean="0">
                          <a:ln>
                            <a:noFill/>
                          </a:ln>
                          <a:solidFill>
                            <a:schemeClr val="tx1"/>
                          </a:solidFill>
                          <a:effectLst/>
                          <a:latin typeface="Arial" charset="0"/>
                          <a:cs typeface="Arial" charset="0"/>
                        </a:rPr>
                        <a:t>Zlonice</a:t>
                      </a:r>
                      <a:endParaRPr kumimoji="0" lang="cs-CZ" sz="1400" b="0" i="0" u="none" strike="noStrike" cap="none" normalizeH="0" baseline="0" dirty="0" smtClean="0">
                        <a:ln>
                          <a:noFill/>
                        </a:ln>
                        <a:solidFill>
                          <a:schemeClr val="tx1"/>
                        </a:solidFill>
                        <a:effectLst/>
                        <a:latin typeface="Arial" charset="0"/>
                        <a:cs typeface="Arial"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34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projektu</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CZ.1.07/1.4.00/21.3655, Moderní škola</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966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materiálu v sadě</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fontAlgn="b"/>
                      <a:r>
                        <a:rPr kumimoji="0" lang="cs-CZ" sz="1400" b="0" i="0" u="none" strike="noStrike" kern="1200" cap="none" normalizeH="0" baseline="0" dirty="0" smtClean="0">
                          <a:ln>
                            <a:noFill/>
                          </a:ln>
                          <a:solidFill>
                            <a:schemeClr val="tx1"/>
                          </a:solidFill>
                          <a:effectLst/>
                          <a:latin typeface="Arial" charset="0"/>
                          <a:ea typeface="+mn-ea"/>
                          <a:cs typeface="Arial" charset="0"/>
                        </a:rPr>
                        <a:t>  VY_32_INOVACE_07_01_17</a:t>
                      </a:r>
                      <a:endParaRPr kumimoji="0" lang="cs-CZ" sz="1400" b="0" i="0" u="none" strike="noStrike" kern="1200" cap="none" normalizeH="0" baseline="0" dirty="0">
                        <a:ln>
                          <a:noFill/>
                        </a:ln>
                        <a:solidFill>
                          <a:schemeClr val="tx1"/>
                        </a:solidFill>
                        <a:effectLst/>
                        <a:latin typeface="Arial" charset="0"/>
                        <a:ea typeface="+mn-ea"/>
                        <a:cs typeface="Arial" charset="0"/>
                      </a:endParaRPr>
                    </a:p>
                  </a:txBody>
                  <a:tcPr marL="9525" marR="9525" marT="9525"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Předmět </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Německý jazyk</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94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Téma (název prezentace)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err="1" smtClean="0">
                          <a:ln>
                            <a:noFill/>
                          </a:ln>
                          <a:solidFill>
                            <a:schemeClr val="tx1"/>
                          </a:solidFill>
                          <a:effectLst/>
                          <a:latin typeface="Arial" charset="0"/>
                          <a:cs typeface="Arial" charset="0"/>
                        </a:rPr>
                        <a:t>Deutsch</a:t>
                      </a:r>
                      <a:r>
                        <a:rPr kumimoji="0" lang="cs-CZ" sz="1400" b="0" i="0" u="none" strike="noStrike" cap="none" normalizeH="0" baseline="0" dirty="0" smtClean="0">
                          <a:ln>
                            <a:noFill/>
                          </a:ln>
                          <a:solidFill>
                            <a:schemeClr val="tx1"/>
                          </a:solidFill>
                          <a:effectLst/>
                          <a:latin typeface="Arial" charset="0"/>
                          <a:cs typeface="Arial" charset="0"/>
                        </a:rPr>
                        <a:t> </a:t>
                      </a:r>
                      <a:r>
                        <a:rPr kumimoji="0" lang="cs-CZ" sz="1400" b="0" i="0" u="none" strike="noStrike" cap="none" normalizeH="0" baseline="0" dirty="0" err="1" smtClean="0">
                          <a:ln>
                            <a:noFill/>
                          </a:ln>
                          <a:solidFill>
                            <a:schemeClr val="tx1"/>
                          </a:solidFill>
                          <a:effectLst/>
                          <a:latin typeface="Arial" charset="0"/>
                          <a:cs typeface="Arial" charset="0"/>
                        </a:rPr>
                        <a:t>mit</a:t>
                      </a:r>
                      <a:r>
                        <a:rPr kumimoji="0" lang="cs-CZ" sz="1400" b="0" i="0" u="none" strike="noStrike" cap="none" normalizeH="0" baseline="0" dirty="0" smtClean="0">
                          <a:ln>
                            <a:noFill/>
                          </a:ln>
                          <a:solidFill>
                            <a:schemeClr val="tx1"/>
                          </a:solidFill>
                          <a:effectLst/>
                          <a:latin typeface="Arial" charset="0"/>
                          <a:cs typeface="Arial" charset="0"/>
                        </a:rPr>
                        <a:t> Max 2 – </a:t>
                      </a:r>
                      <a:r>
                        <a:rPr kumimoji="0" lang="cs-CZ" sz="1400" b="0" i="0" u="none" strike="noStrike" cap="none" normalizeH="0" baseline="0" dirty="0" err="1" smtClean="0">
                          <a:ln>
                            <a:noFill/>
                          </a:ln>
                          <a:solidFill>
                            <a:schemeClr val="tx1"/>
                          </a:solidFill>
                          <a:effectLst/>
                          <a:latin typeface="Arial" charset="0"/>
                          <a:cs typeface="Arial" charset="0"/>
                        </a:rPr>
                        <a:t>Lektion</a:t>
                      </a:r>
                      <a:r>
                        <a:rPr kumimoji="0" lang="cs-CZ" sz="1400" b="0" i="0" u="none" strike="noStrike" cap="none" normalizeH="0" baseline="0" dirty="0" smtClean="0">
                          <a:ln>
                            <a:noFill/>
                          </a:ln>
                          <a:solidFill>
                            <a:schemeClr val="tx1"/>
                          </a:solidFill>
                          <a:effectLst/>
                          <a:latin typeface="Arial" charset="0"/>
                          <a:cs typeface="Arial" charset="0"/>
                        </a:rPr>
                        <a:t> 7</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Autor</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Marie Provazníková</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778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Metodický popis (anotace)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20000"/>
                        </a:spcBef>
                        <a:spcAft>
                          <a:spcPct val="0"/>
                        </a:spcAft>
                        <a:buClrTx/>
                        <a:buSzTx/>
                        <a:buFontTx/>
                        <a:buNone/>
                        <a:tabLst/>
                        <a:defRPr/>
                      </a:pPr>
                      <a:r>
                        <a:rPr kumimoji="0" lang="cs-CZ" sz="1400" b="0" i="0" u="none" strike="noStrike" cap="none" normalizeH="0" baseline="0" dirty="0" smtClean="0">
                          <a:ln>
                            <a:noFill/>
                          </a:ln>
                          <a:solidFill>
                            <a:schemeClr val="tx1"/>
                          </a:solidFill>
                          <a:effectLst/>
                          <a:latin typeface="Arial" charset="0"/>
                          <a:cs typeface="Arial" charset="0"/>
                        </a:rPr>
                        <a:t>Prezentace je určena k interaktivní výuce žáků 2. stupně. V úvodu hledají dané slova v </a:t>
                      </a:r>
                      <a:r>
                        <a:rPr kumimoji="0" lang="cs-CZ" sz="1400" b="0" i="0" u="none" strike="noStrike" cap="none" normalizeH="0" baseline="0" dirty="0" err="1" smtClean="0">
                          <a:ln>
                            <a:noFill/>
                          </a:ln>
                          <a:solidFill>
                            <a:schemeClr val="tx1"/>
                          </a:solidFill>
                          <a:effectLst/>
                          <a:latin typeface="Arial" charset="0"/>
                          <a:cs typeface="Arial" charset="0"/>
                        </a:rPr>
                        <a:t>osmisměrce</a:t>
                      </a:r>
                      <a:r>
                        <a:rPr kumimoji="0" lang="cs-CZ" sz="1400" b="0" i="0" u="none" strike="noStrike" cap="none" normalizeH="0" baseline="0" dirty="0" smtClean="0">
                          <a:ln>
                            <a:noFill/>
                          </a:ln>
                          <a:solidFill>
                            <a:schemeClr val="tx1"/>
                          </a:solidFill>
                          <a:effectLst/>
                          <a:latin typeface="Arial" charset="0"/>
                          <a:cs typeface="Arial" charset="0"/>
                        </a:rPr>
                        <a:t>. Zopakují si měsíce v roce  a naučí se napsat jednoduché přání – zde je ukázka přání velikonočního. Dále si žáci procvičí slovíčka a fráze týkající se počasí.  Pod čísly jsou schovány kusy oblečení, žáci mají za úkol říci německy dané oblečení, pro návrat na tabulku stisknou oblečení. Políčko, které bylo použito se poté zbarví. K tématu oblečení slouží í cvičení, kde mají doplnit, které oblečení si vezmou při různých činnostech. Kliknutím na tlačítka se dostanou do online prostředí, kde si danou problematiku znovu procvičí. Prezentace je ukončena shrnutím slovíček na téma oblečení. Řešení je schováno za pračkou, objeví se při kliknutí</a:t>
                      </a:r>
                      <a:r>
                        <a:rPr kumimoji="0" lang="cs-CZ" sz="1400" b="0" i="0" u="none" strike="noStrike" cap="none" normalizeH="0" baseline="0" dirty="0" smtClean="0">
                          <a:ln>
                            <a:noFill/>
                          </a:ln>
                          <a:solidFill>
                            <a:schemeClr val="tx1"/>
                          </a:solidFill>
                          <a:effectLst/>
                          <a:latin typeface="Arial" charset="0"/>
                          <a:cs typeface="Arial" charset="0"/>
                        </a:rPr>
                        <a:t>. Součástí prezentace je pracovní list.</a:t>
                      </a:r>
                    </a:p>
                  </a:txBody>
                  <a:tcPr marL="90000" marR="90000" marT="46800" marB="46800"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5368605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15158" y="403235"/>
            <a:ext cx="6781800" cy="1600200"/>
          </a:xfrm>
        </p:spPr>
        <p:txBody>
          <a:bodyPr/>
          <a:lstStyle/>
          <a:p>
            <a:endParaRPr lang="cs-CZ"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2705655850"/>
              </p:ext>
            </p:extLst>
          </p:nvPr>
        </p:nvGraphicFramePr>
        <p:xfrm>
          <a:off x="2793854" y="783451"/>
          <a:ext cx="5328588" cy="5234940"/>
        </p:xfrm>
        <a:graphic>
          <a:graphicData uri="http://schemas.openxmlformats.org/drawingml/2006/table">
            <a:tbl>
              <a:tblPr/>
              <a:tblGrid>
                <a:gridCol w="444049"/>
                <a:gridCol w="444049"/>
                <a:gridCol w="444049"/>
                <a:gridCol w="444049"/>
                <a:gridCol w="444049"/>
                <a:gridCol w="444049"/>
                <a:gridCol w="444049"/>
                <a:gridCol w="444049"/>
                <a:gridCol w="444049"/>
                <a:gridCol w="444049"/>
                <a:gridCol w="444049"/>
                <a:gridCol w="444049"/>
              </a:tblGrid>
              <a:tr h="384043">
                <a:tc>
                  <a:txBody>
                    <a:bodyPr/>
                    <a:lstStyle/>
                    <a:p>
                      <a:pPr algn="ctr" fontAlgn="b"/>
                      <a:r>
                        <a:rPr lang="cs-CZ" sz="2800" b="0" i="0" u="none" strike="noStrike" dirty="0">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V</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Q</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dirty="0">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P</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dirty="0">
                          <a:solidFill>
                            <a:srgbClr val="000000"/>
                          </a:solidFill>
                          <a:effectLst/>
                          <a:latin typeface="Calibri"/>
                        </a:rPr>
                        <a:t>Q</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Q</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J</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dirty="0">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ß</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V</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P</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Z</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J</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V</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V</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4043">
                <a:tc>
                  <a:txBody>
                    <a:bodyPr/>
                    <a:lstStyle/>
                    <a:p>
                      <a:pPr algn="ctr" fontAlgn="b"/>
                      <a:r>
                        <a:rPr lang="cs-CZ" sz="2800" b="0" i="0" u="none" strike="noStrike">
                          <a:solidFill>
                            <a:srgbClr val="000000"/>
                          </a:solidFill>
                          <a:effectLst/>
                          <a:latin typeface="Calibri"/>
                        </a:rPr>
                        <a:t>Z</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V</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a:solidFill>
                            <a:srgbClr val="000000"/>
                          </a:solidFill>
                          <a:effectLst/>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800" b="0" i="0" u="none" strike="noStrike" dirty="0">
                          <a:solidFill>
                            <a:srgbClr val="000000"/>
                          </a:solidFill>
                          <a:effectLst/>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 name="Obdélník 4"/>
          <p:cNvSpPr/>
          <p:nvPr/>
        </p:nvSpPr>
        <p:spPr>
          <a:xfrm>
            <a:off x="1063906" y="1124744"/>
            <a:ext cx="1728192" cy="4893647"/>
          </a:xfrm>
          <a:prstGeom prst="rect">
            <a:avLst/>
          </a:prstGeom>
        </p:spPr>
        <p:txBody>
          <a:bodyPr wrap="square">
            <a:spAutoFit/>
          </a:bodyPr>
          <a:lstStyle/>
          <a:p>
            <a:pPr>
              <a:spcAft>
                <a:spcPts val="0"/>
              </a:spcAft>
            </a:pPr>
            <a:r>
              <a:rPr lang="cs-CZ" sz="2400" b="1" dirty="0">
                <a:latin typeface="Bodoni MT" pitchFamily="18" charset="0"/>
                <a:ea typeface="Calibri"/>
                <a:cs typeface="Times New Roman"/>
              </a:rPr>
              <a:t>REGNET</a:t>
            </a:r>
          </a:p>
          <a:p>
            <a:pPr>
              <a:spcAft>
                <a:spcPts val="0"/>
              </a:spcAft>
            </a:pPr>
            <a:r>
              <a:rPr lang="cs-CZ" sz="2400" b="1" dirty="0">
                <a:latin typeface="Bodoni MT" pitchFamily="18" charset="0"/>
                <a:ea typeface="Calibri"/>
                <a:cs typeface="Times New Roman"/>
              </a:rPr>
              <a:t>SCHNEIT</a:t>
            </a:r>
          </a:p>
          <a:p>
            <a:pPr>
              <a:spcAft>
                <a:spcPts val="0"/>
              </a:spcAft>
            </a:pPr>
            <a:r>
              <a:rPr lang="cs-CZ" sz="2400" b="1" dirty="0">
                <a:latin typeface="Bodoni MT" pitchFamily="18" charset="0"/>
                <a:ea typeface="Calibri"/>
                <a:cs typeface="Times New Roman"/>
              </a:rPr>
              <a:t>WINDIG</a:t>
            </a:r>
          </a:p>
          <a:p>
            <a:pPr>
              <a:spcAft>
                <a:spcPts val="0"/>
              </a:spcAft>
            </a:pPr>
            <a:r>
              <a:rPr lang="cs-CZ" sz="2400" b="1" dirty="0">
                <a:latin typeface="Bodoni MT" pitchFamily="18" charset="0"/>
                <a:ea typeface="Calibri"/>
                <a:cs typeface="Times New Roman"/>
              </a:rPr>
              <a:t>NASS</a:t>
            </a:r>
          </a:p>
          <a:p>
            <a:pPr>
              <a:spcAft>
                <a:spcPts val="0"/>
              </a:spcAft>
            </a:pPr>
            <a:r>
              <a:rPr lang="cs-CZ" sz="2400" b="1" dirty="0" err="1">
                <a:latin typeface="Bodoni MT" pitchFamily="18" charset="0"/>
                <a:ea typeface="Calibri"/>
                <a:cs typeface="Times New Roman"/>
              </a:rPr>
              <a:t>HEIß</a:t>
            </a:r>
            <a:endParaRPr lang="cs-CZ" sz="2400" b="1" dirty="0">
              <a:latin typeface="Bodoni MT" pitchFamily="18" charset="0"/>
              <a:ea typeface="Calibri"/>
              <a:cs typeface="Times New Roman"/>
            </a:endParaRPr>
          </a:p>
          <a:p>
            <a:pPr>
              <a:spcAft>
                <a:spcPts val="0"/>
              </a:spcAft>
            </a:pPr>
            <a:r>
              <a:rPr lang="cs-CZ" sz="2400" b="1" dirty="0">
                <a:latin typeface="Bodoni MT" pitchFamily="18" charset="0"/>
                <a:ea typeface="Calibri"/>
                <a:cs typeface="Times New Roman"/>
              </a:rPr>
              <a:t>KALT</a:t>
            </a:r>
          </a:p>
          <a:p>
            <a:pPr>
              <a:spcAft>
                <a:spcPts val="0"/>
              </a:spcAft>
            </a:pPr>
            <a:r>
              <a:rPr lang="cs-CZ" sz="2400" b="1" dirty="0">
                <a:latin typeface="Bodoni MT" pitchFamily="18" charset="0"/>
                <a:ea typeface="Calibri"/>
                <a:cs typeface="Times New Roman"/>
              </a:rPr>
              <a:t>HILFE</a:t>
            </a:r>
          </a:p>
          <a:p>
            <a:pPr>
              <a:spcAft>
                <a:spcPts val="0"/>
              </a:spcAft>
            </a:pPr>
            <a:r>
              <a:rPr lang="cs-CZ" sz="2400" b="1" dirty="0">
                <a:latin typeface="Bodoni MT" pitchFamily="18" charset="0"/>
                <a:ea typeface="Calibri"/>
                <a:cs typeface="Times New Roman"/>
              </a:rPr>
              <a:t>SONNIG</a:t>
            </a:r>
          </a:p>
          <a:p>
            <a:pPr>
              <a:spcAft>
                <a:spcPts val="0"/>
              </a:spcAft>
            </a:pPr>
            <a:r>
              <a:rPr lang="cs-CZ" sz="2400" b="1" dirty="0">
                <a:latin typeface="Bodoni MT" pitchFamily="18" charset="0"/>
                <a:ea typeface="Calibri"/>
                <a:cs typeface="Times New Roman"/>
              </a:rPr>
              <a:t>GRAD</a:t>
            </a:r>
          </a:p>
          <a:p>
            <a:pPr>
              <a:spcAft>
                <a:spcPts val="0"/>
              </a:spcAft>
            </a:pPr>
            <a:r>
              <a:rPr lang="cs-CZ" sz="2400" b="1" dirty="0">
                <a:latin typeface="Bodoni MT" pitchFamily="18" charset="0"/>
                <a:ea typeface="Calibri"/>
                <a:cs typeface="Times New Roman"/>
              </a:rPr>
              <a:t>SCHNEE</a:t>
            </a:r>
          </a:p>
          <a:p>
            <a:pPr>
              <a:spcAft>
                <a:spcPts val="0"/>
              </a:spcAft>
            </a:pPr>
            <a:r>
              <a:rPr lang="cs-CZ" sz="2400" b="1" dirty="0">
                <a:latin typeface="Bodoni MT" pitchFamily="18" charset="0"/>
                <a:ea typeface="Calibri"/>
                <a:cs typeface="Times New Roman"/>
              </a:rPr>
              <a:t>SOMMER</a:t>
            </a:r>
          </a:p>
          <a:p>
            <a:pPr>
              <a:spcAft>
                <a:spcPts val="0"/>
              </a:spcAft>
            </a:pPr>
            <a:r>
              <a:rPr lang="cs-CZ" sz="2400" b="1" dirty="0">
                <a:latin typeface="Bodoni MT" pitchFamily="18" charset="0"/>
                <a:ea typeface="Calibri"/>
                <a:cs typeface="Times New Roman"/>
              </a:rPr>
              <a:t>REGEN</a:t>
            </a:r>
          </a:p>
          <a:p>
            <a:pPr>
              <a:spcAft>
                <a:spcPts val="0"/>
              </a:spcAft>
            </a:pPr>
            <a:r>
              <a:rPr lang="cs-CZ" sz="2400" b="1" dirty="0">
                <a:latin typeface="Bodoni MT" pitchFamily="18" charset="0"/>
                <a:ea typeface="Calibri"/>
                <a:cs typeface="Times New Roman"/>
              </a:rPr>
              <a:t>WIND</a:t>
            </a:r>
            <a:endParaRPr lang="cs-CZ" sz="2400" b="1" dirty="0">
              <a:effectLst/>
              <a:latin typeface="Bodoni MT" pitchFamily="18" charset="0"/>
              <a:ea typeface="Calibri"/>
              <a:cs typeface="Times New Roman"/>
            </a:endParaRPr>
          </a:p>
        </p:txBody>
      </p:sp>
    </p:spTree>
    <p:extLst>
      <p:ext uri="{BB962C8B-B14F-4D97-AF65-F5344CB8AC3E}">
        <p14:creationId xmlns:p14="http://schemas.microsoft.com/office/powerpoint/2010/main" val="34664214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476672"/>
            <a:ext cx="6781800" cy="1600200"/>
          </a:xfrm>
        </p:spPr>
        <p:txBody>
          <a:bodyPr/>
          <a:lstStyle/>
          <a:p>
            <a:r>
              <a:rPr lang="cs-CZ" dirty="0" err="1" smtClean="0"/>
              <a:t>Memoryspiel</a:t>
            </a:r>
            <a:endParaRPr lang="cs-CZ" dirty="0"/>
          </a:p>
        </p:txBody>
      </p:sp>
      <p:sp>
        <p:nvSpPr>
          <p:cNvPr id="3" name="Zástupný symbol pro obsah 2"/>
          <p:cNvSpPr>
            <a:spLocks noGrp="1"/>
          </p:cNvSpPr>
          <p:nvPr>
            <p:ph idx="1"/>
          </p:nvPr>
        </p:nvSpPr>
        <p:spPr>
          <a:xfrm>
            <a:off x="827584" y="2276872"/>
            <a:ext cx="7543800" cy="3886200"/>
          </a:xfrm>
        </p:spPr>
        <p:txBody>
          <a:bodyPr>
            <a:normAutofit/>
          </a:bodyPr>
          <a:lstStyle/>
          <a:p>
            <a:pPr marL="0" indent="0">
              <a:buNone/>
            </a:pPr>
            <a:r>
              <a:rPr lang="cs-CZ" sz="3200" dirty="0" err="1" smtClean="0">
                <a:solidFill>
                  <a:schemeClr val="tx1"/>
                </a:solidFill>
              </a:rPr>
              <a:t>Hier</a:t>
            </a:r>
            <a:r>
              <a:rPr lang="cs-CZ" sz="3200" dirty="0" smtClean="0">
                <a:solidFill>
                  <a:schemeClr val="tx1"/>
                </a:solidFill>
              </a:rPr>
              <a:t> </a:t>
            </a:r>
            <a:r>
              <a:rPr lang="cs-CZ" sz="3200" dirty="0" err="1" smtClean="0">
                <a:solidFill>
                  <a:schemeClr val="tx1"/>
                </a:solidFill>
              </a:rPr>
              <a:t>kannst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Memoryspiel</a:t>
            </a:r>
            <a:r>
              <a:rPr lang="cs-CZ" sz="3200" dirty="0" smtClean="0">
                <a:solidFill>
                  <a:schemeClr val="tx1"/>
                </a:solidFill>
              </a:rPr>
              <a:t> </a:t>
            </a:r>
            <a:r>
              <a:rPr lang="cs-CZ" sz="3200" dirty="0" err="1" smtClean="0">
                <a:solidFill>
                  <a:schemeClr val="tx1"/>
                </a:solidFill>
              </a:rPr>
              <a:t>spielen</a:t>
            </a:r>
            <a:r>
              <a:rPr lang="cs-CZ" sz="3200" dirty="0" smtClean="0">
                <a:solidFill>
                  <a:schemeClr val="tx1"/>
                </a:solidFill>
              </a:rPr>
              <a:t>.</a:t>
            </a:r>
          </a:p>
        </p:txBody>
      </p:sp>
      <p:sp>
        <p:nvSpPr>
          <p:cNvPr id="4" name="Zkosené hrany 3">
            <a:hlinkClick r:id="rId2"/>
          </p:cNvPr>
          <p:cNvSpPr/>
          <p:nvPr/>
        </p:nvSpPr>
        <p:spPr>
          <a:xfrm>
            <a:off x="6516216" y="4941168"/>
            <a:ext cx="1008112" cy="100811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815303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476672"/>
            <a:ext cx="6781800" cy="1600200"/>
          </a:xfrm>
        </p:spPr>
        <p:txBody>
          <a:bodyPr/>
          <a:lstStyle/>
          <a:p>
            <a:r>
              <a:rPr lang="cs-CZ" dirty="0" err="1" smtClean="0"/>
              <a:t>Nenne</a:t>
            </a:r>
            <a:r>
              <a:rPr lang="cs-CZ" dirty="0" smtClean="0"/>
              <a:t> </a:t>
            </a:r>
            <a:r>
              <a:rPr lang="cs-CZ" dirty="0" err="1" smtClean="0"/>
              <a:t>alle</a:t>
            </a:r>
            <a:r>
              <a:rPr lang="cs-CZ" dirty="0" smtClean="0"/>
              <a:t> </a:t>
            </a:r>
            <a:r>
              <a:rPr lang="cs-CZ" dirty="0" err="1" smtClean="0"/>
              <a:t>Monate</a:t>
            </a:r>
            <a:endParaRPr lang="cs-CZ" dirty="0"/>
          </a:p>
        </p:txBody>
      </p:sp>
      <p:sp>
        <p:nvSpPr>
          <p:cNvPr id="3" name="Zástupný symbol pro obsah 2"/>
          <p:cNvSpPr>
            <a:spLocks noGrp="1"/>
          </p:cNvSpPr>
          <p:nvPr>
            <p:ph idx="1"/>
          </p:nvPr>
        </p:nvSpPr>
        <p:spPr>
          <a:xfrm>
            <a:off x="683568" y="2204864"/>
            <a:ext cx="7543800" cy="3886200"/>
          </a:xfrm>
        </p:spPr>
        <p:txBody>
          <a:bodyPr>
            <a:normAutofit/>
          </a:bodyPr>
          <a:lstStyle/>
          <a:p>
            <a:r>
              <a:rPr lang="cs-CZ" sz="4000" dirty="0" err="1" smtClean="0">
                <a:solidFill>
                  <a:schemeClr val="tx1"/>
                </a:solidFill>
                <a:latin typeface="Curlz MT" pitchFamily="82" charset="0"/>
              </a:rPr>
              <a:t>Januar</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Februar</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März</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April</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Mai</a:t>
            </a:r>
            <a:r>
              <a:rPr lang="cs-CZ" sz="4000" dirty="0" smtClean="0">
                <a:solidFill>
                  <a:schemeClr val="tx1"/>
                </a:solidFill>
                <a:latin typeface="Curlz MT" pitchFamily="82" charset="0"/>
              </a:rPr>
              <a:t>, Juni, </a:t>
            </a:r>
            <a:r>
              <a:rPr lang="cs-CZ" sz="4000" dirty="0" err="1" smtClean="0">
                <a:solidFill>
                  <a:schemeClr val="tx1"/>
                </a:solidFill>
                <a:latin typeface="Curlz MT" pitchFamily="82" charset="0"/>
              </a:rPr>
              <a:t>Juli</a:t>
            </a:r>
            <a:r>
              <a:rPr lang="cs-CZ" sz="4000" dirty="0" smtClean="0">
                <a:solidFill>
                  <a:schemeClr val="tx1"/>
                </a:solidFill>
                <a:latin typeface="Curlz MT" pitchFamily="82" charset="0"/>
              </a:rPr>
              <a:t>, August, </a:t>
            </a:r>
            <a:r>
              <a:rPr lang="cs-CZ" sz="4000" dirty="0" err="1" smtClean="0">
                <a:solidFill>
                  <a:schemeClr val="tx1"/>
                </a:solidFill>
                <a:latin typeface="Curlz MT" pitchFamily="82" charset="0"/>
              </a:rPr>
              <a:t>September</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Oktober</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November</a:t>
            </a:r>
            <a:r>
              <a:rPr lang="cs-CZ" sz="4000" dirty="0" smtClean="0">
                <a:solidFill>
                  <a:schemeClr val="tx1"/>
                </a:solidFill>
                <a:latin typeface="Curlz MT" pitchFamily="82" charset="0"/>
              </a:rPr>
              <a:t>, </a:t>
            </a:r>
            <a:r>
              <a:rPr lang="cs-CZ" sz="4000" dirty="0" err="1" smtClean="0">
                <a:solidFill>
                  <a:schemeClr val="tx1"/>
                </a:solidFill>
                <a:latin typeface="Curlz MT" pitchFamily="82" charset="0"/>
              </a:rPr>
              <a:t>Dezember</a:t>
            </a:r>
            <a:endParaRPr lang="cs-CZ" sz="4000" dirty="0" smtClean="0">
              <a:solidFill>
                <a:schemeClr val="tx1"/>
              </a:solidFill>
              <a:latin typeface="Curlz MT" pitchFamily="82" charset="0"/>
            </a:endParaRPr>
          </a:p>
          <a:p>
            <a:r>
              <a:rPr lang="cs-CZ" sz="2800" dirty="0" err="1" smtClean="0">
                <a:solidFill>
                  <a:schemeClr val="tx1"/>
                </a:solidFill>
              </a:rPr>
              <a:t>Was</a:t>
            </a:r>
            <a:r>
              <a:rPr lang="cs-CZ" sz="2800" dirty="0" smtClean="0">
                <a:solidFill>
                  <a:schemeClr val="tx1"/>
                </a:solidFill>
              </a:rPr>
              <a:t> </a:t>
            </a:r>
            <a:r>
              <a:rPr lang="cs-CZ" sz="2800" dirty="0" err="1" smtClean="0">
                <a:solidFill>
                  <a:schemeClr val="tx1"/>
                </a:solidFill>
              </a:rPr>
              <a:t>kannst</a:t>
            </a:r>
            <a:r>
              <a:rPr lang="cs-CZ" sz="2800" dirty="0" smtClean="0">
                <a:solidFill>
                  <a:schemeClr val="tx1"/>
                </a:solidFill>
              </a:rPr>
              <a:t> </a:t>
            </a:r>
            <a:r>
              <a:rPr lang="cs-CZ" sz="2800" dirty="0" err="1" smtClean="0">
                <a:solidFill>
                  <a:schemeClr val="tx1"/>
                </a:solidFill>
              </a:rPr>
              <a:t>du</a:t>
            </a:r>
            <a:r>
              <a:rPr lang="cs-CZ" sz="2800" dirty="0" smtClean="0">
                <a:solidFill>
                  <a:schemeClr val="tx1"/>
                </a:solidFill>
              </a:rPr>
              <a:t> in </a:t>
            </a:r>
            <a:r>
              <a:rPr lang="cs-CZ" sz="2800" dirty="0" err="1" smtClean="0">
                <a:solidFill>
                  <a:schemeClr val="tx1"/>
                </a:solidFill>
              </a:rPr>
              <a:t>diesen</a:t>
            </a:r>
            <a:r>
              <a:rPr lang="cs-CZ" sz="2800" dirty="0" smtClean="0">
                <a:solidFill>
                  <a:schemeClr val="tx1"/>
                </a:solidFill>
              </a:rPr>
              <a:t> </a:t>
            </a:r>
            <a:r>
              <a:rPr lang="cs-CZ" sz="2800" dirty="0" err="1" smtClean="0">
                <a:solidFill>
                  <a:schemeClr val="tx1"/>
                </a:solidFill>
              </a:rPr>
              <a:t>Monaten</a:t>
            </a:r>
            <a:r>
              <a:rPr lang="cs-CZ" sz="2800" dirty="0" smtClean="0">
                <a:solidFill>
                  <a:schemeClr val="tx1"/>
                </a:solidFill>
              </a:rPr>
              <a:t> machen? (</a:t>
            </a:r>
            <a:r>
              <a:rPr lang="cs-CZ" sz="2800" dirty="0" err="1" smtClean="0">
                <a:solidFill>
                  <a:schemeClr val="tx1"/>
                </a:solidFill>
              </a:rPr>
              <a:t>zB</a:t>
            </a:r>
            <a:r>
              <a:rPr lang="cs-CZ" sz="2800" dirty="0" smtClean="0">
                <a:solidFill>
                  <a:schemeClr val="tx1"/>
                </a:solidFill>
              </a:rPr>
              <a:t>: </a:t>
            </a:r>
            <a:r>
              <a:rPr lang="cs-CZ" sz="2800" dirty="0" err="1" smtClean="0">
                <a:solidFill>
                  <a:schemeClr val="tx1"/>
                </a:solidFill>
              </a:rPr>
              <a:t>Im</a:t>
            </a:r>
            <a:r>
              <a:rPr lang="cs-CZ" sz="2800" dirty="0" smtClean="0">
                <a:solidFill>
                  <a:schemeClr val="tx1"/>
                </a:solidFill>
              </a:rPr>
              <a:t> </a:t>
            </a:r>
            <a:r>
              <a:rPr lang="cs-CZ" sz="2800" dirty="0" err="1" smtClean="0">
                <a:solidFill>
                  <a:schemeClr val="tx1"/>
                </a:solidFill>
              </a:rPr>
              <a:t>September</a:t>
            </a:r>
            <a:r>
              <a:rPr lang="cs-CZ" sz="2800" dirty="0" smtClean="0">
                <a:solidFill>
                  <a:schemeClr val="tx1"/>
                </a:solidFill>
              </a:rPr>
              <a:t> </a:t>
            </a:r>
            <a:r>
              <a:rPr lang="cs-CZ" sz="2800" dirty="0" err="1" smtClean="0">
                <a:solidFill>
                  <a:schemeClr val="tx1"/>
                </a:solidFill>
              </a:rPr>
              <a:t>beginnt</a:t>
            </a:r>
            <a:r>
              <a:rPr lang="cs-CZ" sz="2800" dirty="0" smtClean="0">
                <a:solidFill>
                  <a:schemeClr val="tx1"/>
                </a:solidFill>
              </a:rPr>
              <a:t> </a:t>
            </a:r>
            <a:r>
              <a:rPr lang="cs-CZ" sz="2800" dirty="0" err="1" smtClean="0">
                <a:solidFill>
                  <a:schemeClr val="tx1"/>
                </a:solidFill>
              </a:rPr>
              <a:t>die</a:t>
            </a:r>
            <a:r>
              <a:rPr lang="cs-CZ" sz="2800" dirty="0" smtClean="0">
                <a:solidFill>
                  <a:schemeClr val="tx1"/>
                </a:solidFill>
              </a:rPr>
              <a:t> </a:t>
            </a:r>
            <a:r>
              <a:rPr lang="cs-CZ" sz="2800" dirty="0" err="1" smtClean="0">
                <a:solidFill>
                  <a:schemeClr val="tx1"/>
                </a:solidFill>
              </a:rPr>
              <a:t>Schule</a:t>
            </a:r>
            <a:r>
              <a:rPr lang="cs-CZ" sz="2800" dirty="0" smtClean="0">
                <a:solidFill>
                  <a:schemeClr val="tx1"/>
                </a:solidFill>
              </a:rPr>
              <a:t>.)</a:t>
            </a:r>
            <a:endParaRPr lang="cs-CZ" sz="2800" dirty="0">
              <a:solidFill>
                <a:schemeClr val="tx1"/>
              </a:solidFill>
            </a:endParaRPr>
          </a:p>
        </p:txBody>
      </p:sp>
    </p:spTree>
    <p:extLst>
      <p:ext uri="{BB962C8B-B14F-4D97-AF65-F5344CB8AC3E}">
        <p14:creationId xmlns:p14="http://schemas.microsoft.com/office/powerpoint/2010/main" val="2614135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404664"/>
            <a:ext cx="6781800" cy="1600200"/>
          </a:xfrm>
        </p:spPr>
        <p:txBody>
          <a:bodyPr/>
          <a:lstStyle/>
          <a:p>
            <a:r>
              <a:rPr lang="cs-CZ" dirty="0" err="1" smtClean="0"/>
              <a:t>Frohe</a:t>
            </a:r>
            <a:r>
              <a:rPr lang="cs-CZ" dirty="0" smtClean="0"/>
              <a:t> </a:t>
            </a:r>
            <a:r>
              <a:rPr lang="cs-CZ" dirty="0" err="1" smtClean="0"/>
              <a:t>Ostern</a:t>
            </a:r>
            <a:r>
              <a:rPr lang="cs-CZ" dirty="0" smtClean="0"/>
              <a:t>!</a:t>
            </a:r>
            <a:endParaRPr lang="cs-CZ" dirty="0"/>
          </a:p>
        </p:txBody>
      </p:sp>
      <p:sp>
        <p:nvSpPr>
          <p:cNvPr id="3" name="Zástupný symbol pro obsah 2"/>
          <p:cNvSpPr>
            <a:spLocks noGrp="1"/>
          </p:cNvSpPr>
          <p:nvPr>
            <p:ph idx="1"/>
          </p:nvPr>
        </p:nvSpPr>
        <p:spPr>
          <a:xfrm>
            <a:off x="827584" y="2132856"/>
            <a:ext cx="7543800" cy="3886200"/>
          </a:xfrm>
        </p:spPr>
        <p:txBody>
          <a:bodyPr>
            <a:normAutofit/>
          </a:bodyPr>
          <a:lstStyle/>
          <a:p>
            <a:r>
              <a:rPr lang="cs-CZ" sz="3600" dirty="0" err="1" smtClean="0">
                <a:solidFill>
                  <a:schemeClr val="tx1"/>
                </a:solidFill>
              </a:rPr>
              <a:t>Schreib</a:t>
            </a:r>
            <a:r>
              <a:rPr lang="cs-CZ" sz="3600" dirty="0" smtClean="0">
                <a:solidFill>
                  <a:schemeClr val="tx1"/>
                </a:solidFill>
              </a:rPr>
              <a:t> </a:t>
            </a:r>
            <a:r>
              <a:rPr lang="cs-CZ" sz="3600" dirty="0" err="1" smtClean="0">
                <a:solidFill>
                  <a:schemeClr val="tx1"/>
                </a:solidFill>
              </a:rPr>
              <a:t>eine</a:t>
            </a:r>
            <a:r>
              <a:rPr lang="cs-CZ" sz="3600" dirty="0" smtClean="0">
                <a:solidFill>
                  <a:schemeClr val="tx1"/>
                </a:solidFill>
              </a:rPr>
              <a:t> </a:t>
            </a:r>
            <a:r>
              <a:rPr lang="cs-CZ" sz="3600" dirty="0" err="1" smtClean="0">
                <a:solidFill>
                  <a:schemeClr val="tx1"/>
                </a:solidFill>
                <a:hlinkClick r:id="rId2" action="ppaction://hlinksldjump"/>
              </a:rPr>
              <a:t>Grußkarte</a:t>
            </a:r>
            <a:r>
              <a:rPr lang="cs-CZ" sz="3600" dirty="0">
                <a:solidFill>
                  <a:schemeClr val="tx1"/>
                </a:solidFill>
              </a:rPr>
              <a:t>!</a:t>
            </a:r>
          </a:p>
        </p:txBody>
      </p:sp>
      <p:pic>
        <p:nvPicPr>
          <p:cNvPr id="2050" name="Picture 2" descr="C:\Users\Maruška\AppData\Local\Microsoft\Windows\Temporary Internet Files\Content.IE5\G9POU3UH\MC90030493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1761134"/>
            <a:ext cx="1819656" cy="166786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Maruška\AppData\Local\Microsoft\Windows\Temporary Internet Files\Content.IE5\IR5WEAV9\MP900449108[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6203" y="4797152"/>
            <a:ext cx="2747797" cy="2060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729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692696"/>
            <a:ext cx="6781800" cy="1600200"/>
          </a:xfrm>
        </p:spPr>
        <p:txBody>
          <a:bodyPr/>
          <a:lstStyle/>
          <a:p>
            <a:r>
              <a:rPr lang="cs-CZ" dirty="0" err="1" smtClean="0"/>
              <a:t>Beispiel</a:t>
            </a:r>
            <a:endParaRPr lang="cs-CZ" dirty="0"/>
          </a:p>
        </p:txBody>
      </p:sp>
      <p:sp>
        <p:nvSpPr>
          <p:cNvPr id="3" name="Zástupný symbol pro obsah 2"/>
          <p:cNvSpPr>
            <a:spLocks noGrp="1"/>
          </p:cNvSpPr>
          <p:nvPr>
            <p:ph idx="1"/>
          </p:nvPr>
        </p:nvSpPr>
        <p:spPr>
          <a:xfrm>
            <a:off x="755576" y="2204864"/>
            <a:ext cx="7543800" cy="3886200"/>
          </a:xfrm>
        </p:spPr>
        <p:txBody>
          <a:bodyPr>
            <a:normAutofit/>
          </a:bodyPr>
          <a:lstStyle/>
          <a:p>
            <a:r>
              <a:rPr lang="cs-CZ" sz="3200" dirty="0" err="1" smtClean="0">
                <a:solidFill>
                  <a:schemeClr val="tx1"/>
                </a:solidFill>
              </a:rPr>
              <a:t>Ich</a:t>
            </a:r>
            <a:r>
              <a:rPr lang="cs-CZ" sz="3200" dirty="0" smtClean="0">
                <a:solidFill>
                  <a:schemeClr val="tx1"/>
                </a:solidFill>
              </a:rPr>
              <a:t> </a:t>
            </a:r>
            <a:r>
              <a:rPr lang="cs-CZ" sz="3200" dirty="0" err="1" smtClean="0">
                <a:solidFill>
                  <a:schemeClr val="tx1"/>
                </a:solidFill>
              </a:rPr>
              <a:t>wünsche</a:t>
            </a:r>
            <a:r>
              <a:rPr lang="cs-CZ" sz="3200" dirty="0" smtClean="0">
                <a:solidFill>
                  <a:schemeClr val="tx1"/>
                </a:solidFill>
              </a:rPr>
              <a:t> </a:t>
            </a:r>
            <a:r>
              <a:rPr lang="cs-CZ" sz="3200" dirty="0" err="1" smtClean="0">
                <a:solidFill>
                  <a:schemeClr val="tx1"/>
                </a:solidFill>
              </a:rPr>
              <a:t>dir</a:t>
            </a:r>
            <a:r>
              <a:rPr lang="cs-CZ" sz="3200" dirty="0" smtClean="0">
                <a:solidFill>
                  <a:schemeClr val="tx1"/>
                </a:solidFill>
              </a:rPr>
              <a:t> </a:t>
            </a:r>
            <a:r>
              <a:rPr lang="cs-CZ" sz="3200" dirty="0" err="1" smtClean="0">
                <a:solidFill>
                  <a:schemeClr val="tx1"/>
                </a:solidFill>
              </a:rPr>
              <a:t>frohe</a:t>
            </a:r>
            <a:r>
              <a:rPr lang="cs-CZ" sz="3200" dirty="0" smtClean="0">
                <a:solidFill>
                  <a:schemeClr val="tx1"/>
                </a:solidFill>
              </a:rPr>
              <a:t> </a:t>
            </a:r>
            <a:r>
              <a:rPr lang="cs-CZ" sz="3200" dirty="0" err="1" smtClean="0">
                <a:solidFill>
                  <a:schemeClr val="tx1"/>
                </a:solidFill>
              </a:rPr>
              <a:t>Ostern</a:t>
            </a:r>
            <a:r>
              <a:rPr lang="cs-CZ" sz="3200" dirty="0" smtClean="0">
                <a:solidFill>
                  <a:schemeClr val="tx1"/>
                </a:solidFill>
              </a:rPr>
              <a:t>, </a:t>
            </a:r>
            <a:r>
              <a:rPr lang="cs-CZ" sz="3200" dirty="0" err="1" smtClean="0">
                <a:solidFill>
                  <a:schemeClr val="tx1"/>
                </a:solidFill>
              </a:rPr>
              <a:t>viel</a:t>
            </a:r>
            <a:r>
              <a:rPr lang="cs-CZ" sz="3200" dirty="0" smtClean="0">
                <a:solidFill>
                  <a:schemeClr val="tx1"/>
                </a:solidFill>
              </a:rPr>
              <a:t> </a:t>
            </a:r>
            <a:r>
              <a:rPr lang="cs-CZ" sz="3200" dirty="0" err="1" smtClean="0">
                <a:solidFill>
                  <a:schemeClr val="tx1"/>
                </a:solidFill>
              </a:rPr>
              <a:t>Glück</a:t>
            </a:r>
            <a:r>
              <a:rPr lang="cs-CZ" sz="3200" dirty="0" smtClean="0">
                <a:solidFill>
                  <a:schemeClr val="tx1"/>
                </a:solidFill>
              </a:rPr>
              <a:t> </a:t>
            </a:r>
            <a:r>
              <a:rPr lang="cs-CZ" sz="3200" dirty="0" err="1" smtClean="0">
                <a:solidFill>
                  <a:schemeClr val="tx1"/>
                </a:solidFill>
              </a:rPr>
              <a:t>und</a:t>
            </a:r>
            <a:r>
              <a:rPr lang="cs-CZ" sz="3200" dirty="0" smtClean="0">
                <a:solidFill>
                  <a:schemeClr val="tx1"/>
                </a:solidFill>
              </a:rPr>
              <a:t> </a:t>
            </a:r>
            <a:r>
              <a:rPr lang="cs-CZ" sz="3200" dirty="0" err="1" smtClean="0">
                <a:solidFill>
                  <a:schemeClr val="tx1"/>
                </a:solidFill>
              </a:rPr>
              <a:t>Gesund</a:t>
            </a:r>
            <a:r>
              <a:rPr lang="cs-CZ" sz="3200" dirty="0" smtClean="0">
                <a:solidFill>
                  <a:schemeClr val="tx1"/>
                </a:solidFill>
              </a:rPr>
              <a:t>. </a:t>
            </a:r>
          </a:p>
          <a:p>
            <a:pPr marL="2240280" lvl="8" indent="0">
              <a:buNone/>
            </a:pPr>
            <a:r>
              <a:rPr lang="cs-CZ" sz="3200" dirty="0">
                <a:solidFill>
                  <a:schemeClr val="tx1"/>
                </a:solidFill>
              </a:rPr>
              <a:t>	</a:t>
            </a:r>
            <a:r>
              <a:rPr lang="cs-CZ" sz="3200" dirty="0" smtClean="0">
                <a:solidFill>
                  <a:schemeClr val="tx1"/>
                </a:solidFill>
              </a:rPr>
              <a:t>	Jana</a:t>
            </a:r>
            <a:endParaRPr lang="cs-CZ" sz="3200" dirty="0">
              <a:solidFill>
                <a:schemeClr val="tx1"/>
              </a:solidFill>
            </a:endParaRPr>
          </a:p>
        </p:txBody>
      </p:sp>
      <p:pic>
        <p:nvPicPr>
          <p:cNvPr id="3074" name="Picture 2" descr="C:\Users\Maruška\AppData\Local\Microsoft\Windows\Temporary Internet Files\Content.IE5\GCEAPAI1\MP90044913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620688"/>
            <a:ext cx="2088232"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Maruška\AppData\Local\Microsoft\Windows\Temporary Internet Files\Content.IE5\IR5WEAV9\MC90024014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6219" y="4797152"/>
            <a:ext cx="1789481" cy="13432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Maruška\AppData\Local\Microsoft\Windows\Temporary Internet Files\Content.IE5\G9POU3UH\MC900432678[1].png">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7" y="5060286"/>
            <a:ext cx="1080120" cy="1080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3765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476672"/>
            <a:ext cx="6781800" cy="1600200"/>
          </a:xfrm>
        </p:spPr>
        <p:txBody>
          <a:bodyPr/>
          <a:lstStyle/>
          <a:p>
            <a:r>
              <a:rPr lang="cs-CZ" dirty="0" err="1" smtClean="0"/>
              <a:t>Das</a:t>
            </a:r>
            <a:r>
              <a:rPr lang="cs-CZ" dirty="0" smtClean="0"/>
              <a:t> </a:t>
            </a:r>
            <a:r>
              <a:rPr lang="cs-CZ" dirty="0" err="1" smtClean="0"/>
              <a:t>Wetter</a:t>
            </a:r>
            <a:endParaRPr lang="cs-CZ" dirty="0"/>
          </a:p>
        </p:txBody>
      </p:sp>
      <p:pic>
        <p:nvPicPr>
          <p:cNvPr id="2050" name="Picture 2" descr="C:\Program Files\Microsoft Office\MEDIA\CAGCAT10\j0293828.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33523" y="3810116"/>
            <a:ext cx="1231596" cy="12961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uška\AppData\Local\Microsoft\Windows\Temporary Internet Files\Content.IE5\IR5WEAV9\MC90033145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91512" y="3283333"/>
            <a:ext cx="970230" cy="1792586"/>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Maruška\AppData\Local\Microsoft\Windows\Temporary Internet Files\Content.IE5\IR5WEAV9\MC90044040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8940" y="498829"/>
            <a:ext cx="1699443" cy="1699443"/>
          </a:xfrm>
          <a:prstGeom prst="rect">
            <a:avLst/>
          </a:prstGeom>
          <a:noFill/>
          <a:extLst>
            <a:ext uri="{909E8E84-426E-40DD-AFC4-6F175D3DCCD1}">
              <a14:hiddenFill xmlns:a14="http://schemas.microsoft.com/office/drawing/2010/main">
                <a:solidFill>
                  <a:srgbClr val="FFFFFF"/>
                </a:solidFill>
              </a14:hiddenFill>
            </a:ext>
          </a:extLst>
        </p:spPr>
      </p:pic>
      <p:sp>
        <p:nvSpPr>
          <p:cNvPr id="5" name="Zaoblený obdélník 4"/>
          <p:cNvSpPr/>
          <p:nvPr/>
        </p:nvSpPr>
        <p:spPr>
          <a:xfrm>
            <a:off x="108303" y="5251770"/>
            <a:ext cx="2914446" cy="79208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4000" dirty="0" smtClean="0">
                <a:solidFill>
                  <a:schemeClr val="tx1"/>
                </a:solidFill>
              </a:rPr>
              <a:t>Es </a:t>
            </a:r>
            <a:r>
              <a:rPr lang="cs-CZ" sz="4000" dirty="0" err="1" smtClean="0">
                <a:solidFill>
                  <a:schemeClr val="tx1"/>
                </a:solidFill>
              </a:rPr>
              <a:t>regnet</a:t>
            </a:r>
            <a:r>
              <a:rPr lang="cs-CZ" sz="4000" dirty="0" smtClean="0">
                <a:solidFill>
                  <a:schemeClr val="tx1"/>
                </a:solidFill>
              </a:rPr>
              <a:t>.</a:t>
            </a:r>
            <a:endParaRPr lang="cs-CZ" sz="4000" dirty="0">
              <a:solidFill>
                <a:schemeClr val="tx1"/>
              </a:solidFill>
            </a:endParaRPr>
          </a:p>
        </p:txBody>
      </p:sp>
      <p:sp>
        <p:nvSpPr>
          <p:cNvPr id="6" name="Zaoblený obdélník 5"/>
          <p:cNvSpPr/>
          <p:nvPr/>
        </p:nvSpPr>
        <p:spPr>
          <a:xfrm>
            <a:off x="1566115" y="2071667"/>
            <a:ext cx="2795627" cy="864096"/>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4000" dirty="0" smtClean="0">
                <a:solidFill>
                  <a:schemeClr val="tx1"/>
                </a:solidFill>
              </a:rPr>
              <a:t>Es </a:t>
            </a:r>
            <a:r>
              <a:rPr lang="cs-CZ" sz="4000" dirty="0" err="1" smtClean="0">
                <a:solidFill>
                  <a:schemeClr val="tx1"/>
                </a:solidFill>
              </a:rPr>
              <a:t>schneit</a:t>
            </a:r>
            <a:r>
              <a:rPr lang="cs-CZ" sz="4000" dirty="0" smtClean="0">
                <a:solidFill>
                  <a:schemeClr val="tx1"/>
                </a:solidFill>
              </a:rPr>
              <a:t>.</a:t>
            </a:r>
            <a:endParaRPr lang="cs-CZ" sz="4000" dirty="0">
              <a:solidFill>
                <a:schemeClr val="tx1"/>
              </a:solidFill>
            </a:endParaRPr>
          </a:p>
        </p:txBody>
      </p:sp>
      <p:sp>
        <p:nvSpPr>
          <p:cNvPr id="7" name="Zaoblený obdélník 6"/>
          <p:cNvSpPr/>
          <p:nvPr/>
        </p:nvSpPr>
        <p:spPr>
          <a:xfrm>
            <a:off x="5978940" y="5108293"/>
            <a:ext cx="2664296" cy="864096"/>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4000" dirty="0" smtClean="0">
                <a:solidFill>
                  <a:schemeClr val="tx1"/>
                </a:solidFill>
              </a:rPr>
              <a:t>Es </a:t>
            </a:r>
            <a:r>
              <a:rPr lang="cs-CZ" sz="4000" dirty="0" err="1" smtClean="0">
                <a:solidFill>
                  <a:schemeClr val="tx1"/>
                </a:solidFill>
              </a:rPr>
              <a:t>blitzt</a:t>
            </a:r>
            <a:r>
              <a:rPr lang="cs-CZ" sz="4000" dirty="0" smtClean="0">
                <a:solidFill>
                  <a:schemeClr val="tx1"/>
                </a:solidFill>
              </a:rPr>
              <a:t>.</a:t>
            </a:r>
            <a:endParaRPr lang="cs-CZ" sz="4000" dirty="0">
              <a:solidFill>
                <a:schemeClr val="tx1"/>
              </a:solidFill>
            </a:endParaRPr>
          </a:p>
        </p:txBody>
      </p:sp>
      <p:sp>
        <p:nvSpPr>
          <p:cNvPr id="8" name="Zaoblený obdélník 7"/>
          <p:cNvSpPr/>
          <p:nvPr/>
        </p:nvSpPr>
        <p:spPr>
          <a:xfrm>
            <a:off x="4925916" y="2198272"/>
            <a:ext cx="4087559" cy="79208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4000" dirty="0" smtClean="0">
                <a:solidFill>
                  <a:schemeClr val="tx1"/>
                </a:solidFill>
              </a:rPr>
              <a:t>Die </a:t>
            </a:r>
            <a:r>
              <a:rPr lang="cs-CZ" sz="4000" dirty="0" err="1" smtClean="0">
                <a:solidFill>
                  <a:schemeClr val="tx1"/>
                </a:solidFill>
              </a:rPr>
              <a:t>Sonne</a:t>
            </a:r>
            <a:r>
              <a:rPr lang="cs-CZ" sz="4000" dirty="0" smtClean="0">
                <a:solidFill>
                  <a:schemeClr val="tx1"/>
                </a:solidFill>
              </a:rPr>
              <a:t> </a:t>
            </a:r>
            <a:r>
              <a:rPr lang="cs-CZ" sz="4000" dirty="0" err="1" smtClean="0">
                <a:solidFill>
                  <a:schemeClr val="tx1"/>
                </a:solidFill>
              </a:rPr>
              <a:t>scheint</a:t>
            </a:r>
            <a:r>
              <a:rPr lang="cs-CZ" sz="4000" dirty="0" smtClean="0">
                <a:solidFill>
                  <a:schemeClr val="tx1"/>
                </a:solidFill>
              </a:rPr>
              <a:t>.</a:t>
            </a:r>
            <a:endParaRPr lang="cs-CZ" sz="4000" dirty="0">
              <a:solidFill>
                <a:schemeClr val="tx1"/>
              </a:solidFill>
            </a:endParaRPr>
          </a:p>
        </p:txBody>
      </p:sp>
      <p:pic>
        <p:nvPicPr>
          <p:cNvPr id="2057" name="Picture 9" descr="C:\Users\Maruška\AppData\Local\Microsoft\Windows\Temporary Internet Files\Content.IE5\GCEAPAI1\MC900431597[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8129" y="3259409"/>
            <a:ext cx="1828572" cy="1828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77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476672"/>
            <a:ext cx="6781800" cy="1600200"/>
          </a:xfrm>
        </p:spPr>
        <p:txBody>
          <a:bodyPr/>
          <a:lstStyle/>
          <a:p>
            <a:r>
              <a:rPr lang="cs-CZ" dirty="0" err="1" smtClean="0"/>
              <a:t>Was</a:t>
            </a:r>
            <a:r>
              <a:rPr lang="cs-CZ" dirty="0" smtClean="0"/>
              <a:t> </a:t>
            </a:r>
            <a:r>
              <a:rPr lang="cs-CZ" dirty="0" err="1" smtClean="0"/>
              <a:t>ist</a:t>
            </a:r>
            <a:r>
              <a:rPr lang="cs-CZ" dirty="0" smtClean="0"/>
              <a:t> </a:t>
            </a:r>
            <a:r>
              <a:rPr lang="cs-CZ" dirty="0" err="1" smtClean="0"/>
              <a:t>das</a:t>
            </a:r>
            <a:r>
              <a:rPr lang="cs-CZ" dirty="0" smtClean="0"/>
              <a:t>?</a:t>
            </a:r>
            <a:endParaRPr lang="cs-CZ" dirty="0"/>
          </a:p>
        </p:txBody>
      </p:sp>
      <p:sp>
        <p:nvSpPr>
          <p:cNvPr id="4" name="Obdélník 3">
            <a:hlinkClick r:id="rId2" action="ppaction://hlinksldjump"/>
          </p:cNvPr>
          <p:cNvSpPr/>
          <p:nvPr/>
        </p:nvSpPr>
        <p:spPr>
          <a:xfrm>
            <a:off x="467544" y="2498726"/>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smtClean="0"/>
              <a:t>1.</a:t>
            </a:r>
            <a:endParaRPr lang="cs-CZ" sz="4400" b="1" dirty="0"/>
          </a:p>
        </p:txBody>
      </p:sp>
      <p:sp>
        <p:nvSpPr>
          <p:cNvPr id="6" name="Obdélník 5">
            <a:hlinkClick r:id="rId3" action="ppaction://hlinksldjump"/>
          </p:cNvPr>
          <p:cNvSpPr/>
          <p:nvPr/>
        </p:nvSpPr>
        <p:spPr>
          <a:xfrm>
            <a:off x="3563888" y="2452309"/>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a:t>2.</a:t>
            </a:r>
          </a:p>
        </p:txBody>
      </p:sp>
      <p:sp>
        <p:nvSpPr>
          <p:cNvPr id="7" name="Obdélník 6">
            <a:hlinkClick r:id="rId4" action="ppaction://hlinksldjump"/>
          </p:cNvPr>
          <p:cNvSpPr/>
          <p:nvPr/>
        </p:nvSpPr>
        <p:spPr>
          <a:xfrm>
            <a:off x="3577379" y="4394544"/>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a:t>5.</a:t>
            </a:r>
          </a:p>
        </p:txBody>
      </p:sp>
      <p:sp>
        <p:nvSpPr>
          <p:cNvPr id="8" name="Obdélník 7">
            <a:hlinkClick r:id="rId5" action="ppaction://hlinksldjump"/>
          </p:cNvPr>
          <p:cNvSpPr/>
          <p:nvPr/>
        </p:nvSpPr>
        <p:spPr>
          <a:xfrm>
            <a:off x="6423971" y="2452309"/>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a:t>3.</a:t>
            </a:r>
          </a:p>
        </p:txBody>
      </p:sp>
      <p:sp>
        <p:nvSpPr>
          <p:cNvPr id="9" name="Obdélník 8">
            <a:hlinkClick r:id="rId6" action="ppaction://hlinksldjump"/>
          </p:cNvPr>
          <p:cNvSpPr/>
          <p:nvPr/>
        </p:nvSpPr>
        <p:spPr>
          <a:xfrm>
            <a:off x="6423971" y="4382043"/>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a:t>6.</a:t>
            </a:r>
          </a:p>
        </p:txBody>
      </p:sp>
      <p:sp>
        <p:nvSpPr>
          <p:cNvPr id="5" name="Zástupný symbol pro obsah 4"/>
          <p:cNvSpPr>
            <a:spLocks noGrp="1"/>
          </p:cNvSpPr>
          <p:nvPr>
            <p:ph idx="1"/>
          </p:nvPr>
        </p:nvSpPr>
        <p:spPr>
          <a:xfrm>
            <a:off x="762000" y="685800"/>
            <a:ext cx="7543800" cy="1375048"/>
          </a:xfrm>
        </p:spPr>
        <p:txBody>
          <a:bodyPr/>
          <a:lstStyle/>
          <a:p>
            <a:endParaRPr lang="cs-CZ" dirty="0"/>
          </a:p>
        </p:txBody>
      </p:sp>
      <p:sp>
        <p:nvSpPr>
          <p:cNvPr id="11" name="Obdélník 10">
            <a:hlinkClick r:id="rId7" action="ppaction://hlinksldjump"/>
          </p:cNvPr>
          <p:cNvSpPr/>
          <p:nvPr/>
        </p:nvSpPr>
        <p:spPr>
          <a:xfrm>
            <a:off x="467544" y="4394544"/>
            <a:ext cx="252028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b="1" dirty="0"/>
              <a:t>4.</a:t>
            </a:r>
          </a:p>
        </p:txBody>
      </p:sp>
    </p:spTree>
    <p:extLst>
      <p:ext uri="{BB962C8B-B14F-4D97-AF65-F5344CB8AC3E}">
        <p14:creationId xmlns:p14="http://schemas.microsoft.com/office/powerpoint/2010/main" val="24376377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4"/>
                                        </p:tgtEl>
                                        <p:attrNameLst>
                                          <p:attrName>style.color</p:attrName>
                                        </p:attrNameLst>
                                      </p:cBhvr>
                                      <p:to>
                                        <p:clrVal>
                                          <a:schemeClr val="accent2"/>
                                        </p:clrVal>
                                      </p:to>
                                    </p:set>
                                    <p:set>
                                      <p:cBhvr>
                                        <p:cTn id="7" dur="500" fill="hold"/>
                                        <p:tgtEl>
                                          <p:spTgt spid="4"/>
                                        </p:tgtEl>
                                        <p:attrNameLst>
                                          <p:attrName>fillcolor</p:attrName>
                                        </p:attrNameLst>
                                      </p:cBhvr>
                                      <p:to>
                                        <p:clrVal>
                                          <a:schemeClr val="accent2"/>
                                        </p:clrVal>
                                      </p:to>
                                    </p:set>
                                    <p:set>
                                      <p:cBhvr>
                                        <p:cTn id="8" dur="500" fill="hold"/>
                                        <p:tgtEl>
                                          <p:spTgt spid="4"/>
                                        </p:tgtEl>
                                        <p:attrNameLst>
                                          <p:attrName>fill.type</p:attrName>
                                        </p:attrNameLst>
                                      </p:cBhvr>
                                      <p:to>
                                        <p:strVal val="solid"/>
                                      </p:to>
                                    </p:set>
                                  </p:childTnLst>
                                </p:cTn>
                              </p:par>
                            </p:childTnLst>
                          </p:cTn>
                        </p:par>
                      </p:childTnLst>
                    </p:cTn>
                  </p:par>
                </p:childTnLst>
              </p:cTn>
              <p:nextCondLst>
                <p:cond evt="onClick" delay="0">
                  <p:tgtEl>
                    <p:spTgt spid="4"/>
                  </p:tgtEl>
                </p:cond>
              </p:nextCondLst>
            </p:seq>
            <p:seq concurrent="1" nextAc="seek">
              <p:cTn id="9" restart="whenNotActive" fill="hold" evtFilter="cancelBubble" nodeType="interactiveSeq">
                <p:stCondLst>
                  <p:cond evt="onClick" delay="0">
                    <p:tgtEl>
                      <p:spTgt spid="8"/>
                    </p:tgtEl>
                  </p:cond>
                </p:stCondLst>
                <p:endSync evt="end" delay="0">
                  <p:rtn val="all"/>
                </p:endSync>
                <p:childTnLst>
                  <p:par>
                    <p:cTn id="10" fill="hold">
                      <p:stCondLst>
                        <p:cond delay="0"/>
                      </p:stCondLst>
                      <p:childTnLst>
                        <p:par>
                          <p:cTn id="11" fill="hold">
                            <p:stCondLst>
                              <p:cond delay="0"/>
                            </p:stCondLst>
                            <p:childTnLst>
                              <p:par>
                                <p:cTn id="12" presetID="16" presetClass="emph" presetSubtype="0" fill="hold" grpId="0" nodeType="clickEffect">
                                  <p:stCondLst>
                                    <p:cond delay="0"/>
                                  </p:stCondLst>
                                  <p:iterate type="lt">
                                    <p:tmPct val="4000"/>
                                  </p:iterate>
                                  <p:childTnLst>
                                    <p:set>
                                      <p:cBhvr override="childStyle">
                                        <p:cTn id="13" dur="500" fill="hold"/>
                                        <p:tgtEl>
                                          <p:spTgt spid="8"/>
                                        </p:tgtEl>
                                        <p:attrNameLst>
                                          <p:attrName>style.color</p:attrName>
                                        </p:attrNameLst>
                                      </p:cBhvr>
                                      <p:to>
                                        <p:clrVal>
                                          <a:schemeClr val="accent2"/>
                                        </p:clrVal>
                                      </p:to>
                                    </p:set>
                                    <p:set>
                                      <p:cBhvr>
                                        <p:cTn id="14" dur="500" fill="hold"/>
                                        <p:tgtEl>
                                          <p:spTgt spid="8"/>
                                        </p:tgtEl>
                                        <p:attrNameLst>
                                          <p:attrName>fillcolor</p:attrName>
                                        </p:attrNameLst>
                                      </p:cBhvr>
                                      <p:to>
                                        <p:clrVal>
                                          <a:schemeClr val="accent2"/>
                                        </p:clrVal>
                                      </p:to>
                                    </p:set>
                                    <p:set>
                                      <p:cBhvr>
                                        <p:cTn id="15" dur="500" fill="hold"/>
                                        <p:tgtEl>
                                          <p:spTgt spid="8"/>
                                        </p:tgtEl>
                                        <p:attrNameLst>
                                          <p:attrName>fill.type</p:attrName>
                                        </p:attrNameLst>
                                      </p:cBhvr>
                                      <p:to>
                                        <p:strVal val="solid"/>
                                      </p:to>
                                    </p:set>
                                  </p:childTnLst>
                                </p:cTn>
                              </p:par>
                            </p:childTnLst>
                          </p:cTn>
                        </p:par>
                      </p:childTnLst>
                    </p:cTn>
                  </p:par>
                </p:childTnLst>
              </p:cTn>
              <p:nextCondLst>
                <p:cond evt="onClick" delay="0">
                  <p:tgtEl>
                    <p:spTgt spid="8"/>
                  </p:tgtEl>
                </p:cond>
              </p:nextCondLst>
            </p:seq>
            <p:seq concurrent="1" nextAc="seek">
              <p:cTn id="16" restart="whenNotActive" fill="hold" evtFilter="cancelBubble" nodeType="interactiveSeq">
                <p:stCondLst>
                  <p:cond evt="onClick" delay="0">
                    <p:tgtEl>
                      <p:spTgt spid="11"/>
                    </p:tgtEl>
                  </p:cond>
                </p:stCondLst>
                <p:endSync evt="end" delay="0">
                  <p:rtn val="all"/>
                </p:endSync>
                <p:childTnLst>
                  <p:par>
                    <p:cTn id="17" fill="hold">
                      <p:stCondLst>
                        <p:cond delay="0"/>
                      </p:stCondLst>
                      <p:childTnLst>
                        <p:par>
                          <p:cTn id="18" fill="hold">
                            <p:stCondLst>
                              <p:cond delay="0"/>
                            </p:stCondLst>
                            <p:childTnLst>
                              <p:par>
                                <p:cTn id="19" presetID="16" presetClass="emph" presetSubtype="0" fill="hold" grpId="0" nodeType="clickEffect">
                                  <p:stCondLst>
                                    <p:cond delay="0"/>
                                  </p:stCondLst>
                                  <p:iterate type="lt">
                                    <p:tmPct val="4000"/>
                                  </p:iterate>
                                  <p:childTnLst>
                                    <p:set>
                                      <p:cBhvr override="childStyle">
                                        <p:cTn id="20" dur="500" fill="hold"/>
                                        <p:tgtEl>
                                          <p:spTgt spid="11"/>
                                        </p:tgtEl>
                                        <p:attrNameLst>
                                          <p:attrName>style.color</p:attrName>
                                        </p:attrNameLst>
                                      </p:cBhvr>
                                      <p:to>
                                        <p:clrVal>
                                          <a:schemeClr val="accent2"/>
                                        </p:clrVal>
                                      </p:to>
                                    </p:set>
                                    <p:set>
                                      <p:cBhvr>
                                        <p:cTn id="21" dur="500" fill="hold"/>
                                        <p:tgtEl>
                                          <p:spTgt spid="11"/>
                                        </p:tgtEl>
                                        <p:attrNameLst>
                                          <p:attrName>fillcolor</p:attrName>
                                        </p:attrNameLst>
                                      </p:cBhvr>
                                      <p:to>
                                        <p:clrVal>
                                          <a:schemeClr val="accent2"/>
                                        </p:clrVal>
                                      </p:to>
                                    </p:set>
                                    <p:set>
                                      <p:cBhvr>
                                        <p:cTn id="22" dur="500" fill="hold"/>
                                        <p:tgtEl>
                                          <p:spTgt spid="11"/>
                                        </p:tgtEl>
                                        <p:attrNameLst>
                                          <p:attrName>fill.type</p:attrName>
                                        </p:attrNameLst>
                                      </p:cBhvr>
                                      <p:to>
                                        <p:strVal val="solid"/>
                                      </p:to>
                                    </p:set>
                                  </p:childTnLst>
                                </p:cTn>
                              </p:par>
                            </p:childTnLst>
                          </p:cTn>
                        </p:par>
                      </p:childTnLst>
                    </p:cTn>
                  </p:par>
                </p:childTnLst>
              </p:cTn>
              <p:nextCondLst>
                <p:cond evt="onClick" delay="0">
                  <p:tgtEl>
                    <p:spTgt spid="11"/>
                  </p:tgtEl>
                </p:cond>
              </p:nextCondLst>
            </p:seq>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16" presetClass="emph" presetSubtype="0" fill="hold" grpId="0" nodeType="clickEffect">
                                  <p:stCondLst>
                                    <p:cond delay="0"/>
                                  </p:stCondLst>
                                  <p:iterate type="lt">
                                    <p:tmPct val="4000"/>
                                  </p:iterate>
                                  <p:childTnLst>
                                    <p:set>
                                      <p:cBhvr override="childStyle">
                                        <p:cTn id="27" dur="500" fill="hold"/>
                                        <p:tgtEl>
                                          <p:spTgt spid="6"/>
                                        </p:tgtEl>
                                        <p:attrNameLst>
                                          <p:attrName>style.color</p:attrName>
                                        </p:attrNameLst>
                                      </p:cBhvr>
                                      <p:to>
                                        <p:clrVal>
                                          <a:schemeClr val="accent2"/>
                                        </p:clrVal>
                                      </p:to>
                                    </p:set>
                                    <p:set>
                                      <p:cBhvr>
                                        <p:cTn id="28" dur="500" fill="hold"/>
                                        <p:tgtEl>
                                          <p:spTgt spid="6"/>
                                        </p:tgtEl>
                                        <p:attrNameLst>
                                          <p:attrName>fillcolor</p:attrName>
                                        </p:attrNameLst>
                                      </p:cBhvr>
                                      <p:to>
                                        <p:clrVal>
                                          <a:schemeClr val="accent2"/>
                                        </p:clrVal>
                                      </p:to>
                                    </p:set>
                                    <p:set>
                                      <p:cBhvr>
                                        <p:cTn id="29" dur="500" fill="hold"/>
                                        <p:tgtEl>
                                          <p:spTgt spid="6"/>
                                        </p:tgtEl>
                                        <p:attrNameLst>
                                          <p:attrName>fill.type</p:attrName>
                                        </p:attrNameLst>
                                      </p:cBhvr>
                                      <p:to>
                                        <p:strVal val="solid"/>
                                      </p:to>
                                    </p:set>
                                  </p:childTnLst>
                                </p:cTn>
                              </p:par>
                            </p:childTnLst>
                          </p:cTn>
                        </p:par>
                      </p:childTnLst>
                    </p:cTn>
                  </p:par>
                </p:childTnLst>
              </p:cTn>
              <p:nextCondLst>
                <p:cond evt="onClick" delay="0">
                  <p:tgtEl>
                    <p:spTgt spid="6"/>
                  </p:tgtEl>
                </p:cond>
              </p:nextCondLst>
            </p:seq>
            <p:seq concurrent="1" nextAc="seek">
              <p:cTn id="30" restart="whenNotActive" fill="hold" evtFilter="cancelBubble" nodeType="interactiveSeq">
                <p:stCondLst>
                  <p:cond evt="onClick" delay="0">
                    <p:tgtEl>
                      <p:spTgt spid="9"/>
                    </p:tgtEl>
                  </p:cond>
                </p:stCondLst>
                <p:endSync evt="end" delay="0">
                  <p:rtn val="all"/>
                </p:endSync>
                <p:childTnLst>
                  <p:par>
                    <p:cTn id="31" fill="hold">
                      <p:stCondLst>
                        <p:cond delay="0"/>
                      </p:stCondLst>
                      <p:childTnLst>
                        <p:par>
                          <p:cTn id="32" fill="hold">
                            <p:stCondLst>
                              <p:cond delay="0"/>
                            </p:stCondLst>
                            <p:childTnLst>
                              <p:par>
                                <p:cTn id="33" presetID="16" presetClass="emph" presetSubtype="0" fill="hold" grpId="0" nodeType="clickEffect">
                                  <p:stCondLst>
                                    <p:cond delay="0"/>
                                  </p:stCondLst>
                                  <p:iterate type="lt">
                                    <p:tmPct val="4000"/>
                                  </p:iterate>
                                  <p:childTnLst>
                                    <p:set>
                                      <p:cBhvr override="childStyle">
                                        <p:cTn id="34" dur="500" fill="hold"/>
                                        <p:tgtEl>
                                          <p:spTgt spid="9"/>
                                        </p:tgtEl>
                                        <p:attrNameLst>
                                          <p:attrName>style.color</p:attrName>
                                        </p:attrNameLst>
                                      </p:cBhvr>
                                      <p:to>
                                        <p:clrVal>
                                          <a:schemeClr val="accent2"/>
                                        </p:clrVal>
                                      </p:to>
                                    </p:set>
                                    <p:set>
                                      <p:cBhvr>
                                        <p:cTn id="35" dur="500" fill="hold"/>
                                        <p:tgtEl>
                                          <p:spTgt spid="9"/>
                                        </p:tgtEl>
                                        <p:attrNameLst>
                                          <p:attrName>fillcolor</p:attrName>
                                        </p:attrNameLst>
                                      </p:cBhvr>
                                      <p:to>
                                        <p:clrVal>
                                          <a:schemeClr val="accent2"/>
                                        </p:clrVal>
                                      </p:to>
                                    </p:set>
                                    <p:set>
                                      <p:cBhvr>
                                        <p:cTn id="36" dur="500" fill="hold"/>
                                        <p:tgtEl>
                                          <p:spTgt spid="9"/>
                                        </p:tgtEl>
                                        <p:attrNameLst>
                                          <p:attrName>fill.type</p:attrName>
                                        </p:attrNameLst>
                                      </p:cBhvr>
                                      <p:to>
                                        <p:strVal val="solid"/>
                                      </p:to>
                                    </p:set>
                                  </p:childTnLst>
                                </p:cTn>
                              </p:par>
                            </p:childTnLst>
                          </p:cTn>
                        </p:par>
                      </p:childTnLst>
                    </p:cTn>
                  </p:par>
                </p:childTnLst>
              </p:cTn>
              <p:nextCondLst>
                <p:cond evt="onClick" delay="0">
                  <p:tgtEl>
                    <p:spTgt spid="9"/>
                  </p:tgtEl>
                </p:cond>
              </p:nextCondLst>
            </p:seq>
            <p:seq concurrent="1" nextAc="seek">
              <p:cTn id="37" restart="whenNotActive" fill="hold" evtFilter="cancelBubble" nodeType="interactiveSeq">
                <p:stCondLst>
                  <p:cond evt="onClick" delay="0">
                    <p:tgtEl>
                      <p:spTgt spid="7"/>
                    </p:tgtEl>
                  </p:cond>
                </p:stCondLst>
                <p:endSync evt="end" delay="0">
                  <p:rtn val="all"/>
                </p:endSync>
                <p:childTnLst>
                  <p:par>
                    <p:cTn id="38" fill="hold">
                      <p:stCondLst>
                        <p:cond delay="0"/>
                      </p:stCondLst>
                      <p:childTnLst>
                        <p:par>
                          <p:cTn id="39" fill="hold">
                            <p:stCondLst>
                              <p:cond delay="0"/>
                            </p:stCondLst>
                            <p:childTnLst>
                              <p:par>
                                <p:cTn id="40" presetID="16" presetClass="emph" presetSubtype="0" fill="hold" grpId="0" nodeType="clickEffect">
                                  <p:stCondLst>
                                    <p:cond delay="0"/>
                                  </p:stCondLst>
                                  <p:iterate type="lt">
                                    <p:tmPct val="4000"/>
                                  </p:iterate>
                                  <p:childTnLst>
                                    <p:set>
                                      <p:cBhvr override="childStyle">
                                        <p:cTn id="41" dur="500" fill="hold"/>
                                        <p:tgtEl>
                                          <p:spTgt spid="7"/>
                                        </p:tgtEl>
                                        <p:attrNameLst>
                                          <p:attrName>style.color</p:attrName>
                                        </p:attrNameLst>
                                      </p:cBhvr>
                                      <p:to>
                                        <p:clrVal>
                                          <a:schemeClr val="accent2"/>
                                        </p:clrVal>
                                      </p:to>
                                    </p:set>
                                    <p:set>
                                      <p:cBhvr>
                                        <p:cTn id="42" dur="500" fill="hold"/>
                                        <p:tgtEl>
                                          <p:spTgt spid="7"/>
                                        </p:tgtEl>
                                        <p:attrNameLst>
                                          <p:attrName>fillcolor</p:attrName>
                                        </p:attrNameLst>
                                      </p:cBhvr>
                                      <p:to>
                                        <p:clrVal>
                                          <a:schemeClr val="accent2"/>
                                        </p:clrVal>
                                      </p:to>
                                    </p:set>
                                    <p:set>
                                      <p:cBhvr>
                                        <p:cTn id="43" dur="500" fill="hold"/>
                                        <p:tgtEl>
                                          <p:spTgt spid="7"/>
                                        </p:tgtEl>
                                        <p:attrNameLst>
                                          <p:attrName>fill.type</p:attrName>
                                        </p:attrNameLst>
                                      </p:cBhvr>
                                      <p:to>
                                        <p:strVal val="solid"/>
                                      </p:to>
                                    </p:set>
                                  </p:childTnLst>
                                </p:cTn>
                              </p:par>
                            </p:childTnLst>
                          </p:cTn>
                        </p:par>
                      </p:childTnLst>
                    </p:cTn>
                  </p:par>
                </p:childTnLst>
              </p:cTn>
              <p:nextCondLst>
                <p:cond evt="onClick" delay="0">
                  <p:tgtEl>
                    <p:spTgt spid="7"/>
                  </p:tgtEl>
                </p:cond>
              </p:nextCondLst>
            </p:seq>
          </p:childTnLst>
        </p:cTn>
      </p:par>
    </p:tnLst>
    <p:bldLst>
      <p:bldP spid="4" grpId="0" animBg="1"/>
      <p:bldP spid="6" grpId="0" animBg="1"/>
      <p:bldP spid="7" grpId="0" animBg="1"/>
      <p:bldP spid="8"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548680"/>
            <a:ext cx="6781800" cy="1600200"/>
          </a:xfrm>
        </p:spPr>
        <p:txBody>
          <a:bodyPr/>
          <a:lstStyle/>
          <a:p>
            <a:endParaRPr lang="cs-CZ" dirty="0"/>
          </a:p>
        </p:txBody>
      </p:sp>
      <p:sp>
        <p:nvSpPr>
          <p:cNvPr id="3" name="Zástupný symbol pro obsah 2"/>
          <p:cNvSpPr>
            <a:spLocks noGrp="1"/>
          </p:cNvSpPr>
          <p:nvPr>
            <p:ph idx="1"/>
          </p:nvPr>
        </p:nvSpPr>
        <p:spPr>
          <a:xfrm>
            <a:off x="755576" y="2276872"/>
            <a:ext cx="7543800" cy="3886200"/>
          </a:xfrm>
        </p:spPr>
        <p:txBody>
          <a:bodyPr>
            <a:normAutofit/>
          </a:bodyPr>
          <a:lstStyle/>
          <a:p>
            <a:pPr marL="0" indent="0" algn="ctr">
              <a:buNone/>
            </a:pPr>
            <a:r>
              <a:rPr lang="cs-CZ" sz="7200" dirty="0" err="1" smtClean="0">
                <a:solidFill>
                  <a:schemeClr val="tx1"/>
                </a:solidFill>
              </a:rPr>
              <a:t>das</a:t>
            </a:r>
            <a:r>
              <a:rPr lang="cs-CZ" sz="7200" dirty="0" smtClean="0">
                <a:solidFill>
                  <a:schemeClr val="tx1"/>
                </a:solidFill>
              </a:rPr>
              <a:t> </a:t>
            </a:r>
            <a:r>
              <a:rPr lang="cs-CZ" sz="7200" dirty="0" err="1" smtClean="0">
                <a:solidFill>
                  <a:schemeClr val="tx1"/>
                </a:solidFill>
              </a:rPr>
              <a:t>Hemd</a:t>
            </a:r>
            <a:endParaRPr lang="cs-CZ" sz="7200" dirty="0">
              <a:solidFill>
                <a:schemeClr val="tx1"/>
              </a:solidFill>
            </a:endParaRPr>
          </a:p>
        </p:txBody>
      </p:sp>
      <p:pic>
        <p:nvPicPr>
          <p:cNvPr id="2050" name="Picture 2" descr="C:\Users\Maruška\AppData\Local\Microsoft\Windows\Temporary Internet Files\Content.IE5\YVL9VALM\MC900360153[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25846" y="1124743"/>
            <a:ext cx="2989373" cy="3012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516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548680"/>
            <a:ext cx="6781800" cy="1600200"/>
          </a:xfrm>
        </p:spPr>
        <p:txBody>
          <a:bodyPr/>
          <a:lstStyle/>
          <a:p>
            <a:endParaRPr lang="cs-CZ" dirty="0"/>
          </a:p>
        </p:txBody>
      </p:sp>
      <p:sp>
        <p:nvSpPr>
          <p:cNvPr id="3" name="Zástupný symbol pro obsah 2"/>
          <p:cNvSpPr>
            <a:spLocks noGrp="1"/>
          </p:cNvSpPr>
          <p:nvPr>
            <p:ph idx="1"/>
          </p:nvPr>
        </p:nvSpPr>
        <p:spPr>
          <a:xfrm>
            <a:off x="683568" y="2276872"/>
            <a:ext cx="7543800" cy="3886200"/>
          </a:xfrm>
        </p:spPr>
        <p:txBody>
          <a:bodyPr>
            <a:normAutofit/>
          </a:bodyPr>
          <a:lstStyle/>
          <a:p>
            <a:pPr marL="0" indent="0" algn="ctr">
              <a:buNone/>
            </a:pPr>
            <a:r>
              <a:rPr lang="cs-CZ" sz="7200" dirty="0" err="1" smtClean="0">
                <a:solidFill>
                  <a:schemeClr val="tx1"/>
                </a:solidFill>
              </a:rPr>
              <a:t>die</a:t>
            </a:r>
            <a:r>
              <a:rPr lang="cs-CZ" sz="7200" dirty="0" smtClean="0">
                <a:solidFill>
                  <a:schemeClr val="tx1"/>
                </a:solidFill>
              </a:rPr>
              <a:t> </a:t>
            </a:r>
            <a:r>
              <a:rPr lang="cs-CZ" sz="7200" dirty="0" err="1" smtClean="0">
                <a:solidFill>
                  <a:schemeClr val="tx1"/>
                </a:solidFill>
              </a:rPr>
              <a:t>Hose</a:t>
            </a:r>
            <a:endParaRPr lang="cs-CZ" sz="7200" dirty="0">
              <a:solidFill>
                <a:schemeClr val="tx1"/>
              </a:solidFill>
            </a:endParaRPr>
          </a:p>
        </p:txBody>
      </p:sp>
      <p:pic>
        <p:nvPicPr>
          <p:cNvPr id="3074" name="Picture 2" descr="C:\Users\Maruška\AppData\Local\Microsoft\Windows\Temporary Internet Files\Content.IE5\461ZP1GB\MC90005701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1196752"/>
            <a:ext cx="1804091" cy="4530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4002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476672"/>
            <a:ext cx="6781800" cy="1600200"/>
          </a:xfrm>
        </p:spPr>
        <p:txBody>
          <a:bodyPr/>
          <a:lstStyle/>
          <a:p>
            <a:endParaRPr lang="cs-CZ" dirty="0"/>
          </a:p>
        </p:txBody>
      </p:sp>
      <p:sp>
        <p:nvSpPr>
          <p:cNvPr id="3" name="Zástupný symbol pro obsah 2"/>
          <p:cNvSpPr>
            <a:spLocks noGrp="1"/>
          </p:cNvSpPr>
          <p:nvPr>
            <p:ph idx="1"/>
          </p:nvPr>
        </p:nvSpPr>
        <p:spPr>
          <a:xfrm>
            <a:off x="683568" y="2132856"/>
            <a:ext cx="7543800" cy="3886200"/>
          </a:xfrm>
        </p:spPr>
        <p:txBody>
          <a:bodyPr>
            <a:normAutofit/>
          </a:bodyPr>
          <a:lstStyle/>
          <a:p>
            <a:pPr marL="0" indent="0" algn="ctr">
              <a:buNone/>
            </a:pPr>
            <a:r>
              <a:rPr lang="cs-CZ" sz="7200" dirty="0" err="1" smtClean="0">
                <a:solidFill>
                  <a:schemeClr val="tx1"/>
                </a:solidFill>
              </a:rPr>
              <a:t>die</a:t>
            </a:r>
            <a:r>
              <a:rPr lang="cs-CZ" sz="7200" dirty="0" smtClean="0">
                <a:solidFill>
                  <a:schemeClr val="tx1"/>
                </a:solidFill>
              </a:rPr>
              <a:t> </a:t>
            </a:r>
            <a:r>
              <a:rPr lang="cs-CZ" sz="7200" dirty="0" err="1" smtClean="0">
                <a:solidFill>
                  <a:schemeClr val="tx1"/>
                </a:solidFill>
              </a:rPr>
              <a:t>Bluse</a:t>
            </a:r>
            <a:endParaRPr lang="cs-CZ" sz="7200" dirty="0">
              <a:solidFill>
                <a:schemeClr val="tx1"/>
              </a:solidFill>
            </a:endParaRPr>
          </a:p>
        </p:txBody>
      </p:sp>
      <p:pic>
        <p:nvPicPr>
          <p:cNvPr id="7170" name="Picture 2" descr="C:\Users\Maruška\AppData\Local\Microsoft\Windows\Temporary Internet Files\Content.IE5\YVL9VALM\MC900345492[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1851" y="818857"/>
            <a:ext cx="3168352" cy="321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212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548680"/>
            <a:ext cx="6781800" cy="1600200"/>
          </a:xfrm>
        </p:spPr>
        <p:txBody>
          <a:bodyPr/>
          <a:lstStyle/>
          <a:p>
            <a:endParaRPr lang="cs-CZ" dirty="0"/>
          </a:p>
        </p:txBody>
      </p:sp>
      <p:sp>
        <p:nvSpPr>
          <p:cNvPr id="3" name="Zástupný symbol pro obsah 2"/>
          <p:cNvSpPr>
            <a:spLocks noGrp="1"/>
          </p:cNvSpPr>
          <p:nvPr>
            <p:ph idx="1"/>
          </p:nvPr>
        </p:nvSpPr>
        <p:spPr>
          <a:xfrm>
            <a:off x="683568" y="2348880"/>
            <a:ext cx="7543800" cy="3886200"/>
          </a:xfrm>
        </p:spPr>
        <p:txBody>
          <a:bodyPr>
            <a:normAutofit/>
          </a:bodyPr>
          <a:lstStyle/>
          <a:p>
            <a:pPr marL="0" indent="0" algn="ctr">
              <a:buNone/>
            </a:pPr>
            <a:r>
              <a:rPr lang="cs-CZ" sz="7200" dirty="0" err="1" smtClean="0">
                <a:solidFill>
                  <a:schemeClr val="tx1"/>
                </a:solidFill>
              </a:rPr>
              <a:t>das</a:t>
            </a:r>
            <a:r>
              <a:rPr lang="cs-CZ" sz="7200" dirty="0" smtClean="0">
                <a:solidFill>
                  <a:schemeClr val="tx1"/>
                </a:solidFill>
              </a:rPr>
              <a:t> </a:t>
            </a:r>
            <a:r>
              <a:rPr lang="cs-CZ" sz="7200" dirty="0" err="1" smtClean="0">
                <a:solidFill>
                  <a:schemeClr val="tx1"/>
                </a:solidFill>
              </a:rPr>
              <a:t>Kleid</a:t>
            </a:r>
            <a:endParaRPr lang="cs-CZ" sz="7200" dirty="0">
              <a:solidFill>
                <a:schemeClr val="tx1"/>
              </a:solidFill>
            </a:endParaRPr>
          </a:p>
        </p:txBody>
      </p:sp>
      <p:pic>
        <p:nvPicPr>
          <p:cNvPr id="4098" name="Picture 2" descr="C:\Users\Maruška\AppData\Local\Microsoft\Windows\Temporary Internet Files\Content.IE5\YVL9VALM\MC900083703[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92632" y="692696"/>
            <a:ext cx="2981144" cy="302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44052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476672"/>
            <a:ext cx="6781800" cy="1600200"/>
          </a:xfrm>
        </p:spPr>
        <p:txBody>
          <a:bodyPr/>
          <a:lstStyle/>
          <a:p>
            <a:endParaRPr lang="cs-CZ" dirty="0"/>
          </a:p>
        </p:txBody>
      </p:sp>
      <p:sp>
        <p:nvSpPr>
          <p:cNvPr id="3" name="Zástupný symbol pro obsah 2"/>
          <p:cNvSpPr>
            <a:spLocks noGrp="1"/>
          </p:cNvSpPr>
          <p:nvPr>
            <p:ph idx="1"/>
          </p:nvPr>
        </p:nvSpPr>
        <p:spPr>
          <a:xfrm>
            <a:off x="755576" y="2132856"/>
            <a:ext cx="7543800" cy="3886200"/>
          </a:xfrm>
        </p:spPr>
        <p:txBody>
          <a:bodyPr>
            <a:normAutofit/>
          </a:bodyPr>
          <a:lstStyle/>
          <a:p>
            <a:pPr marL="0" indent="0" algn="ctr">
              <a:buNone/>
            </a:pPr>
            <a:r>
              <a:rPr lang="cs-CZ" sz="7200" dirty="0" smtClean="0">
                <a:solidFill>
                  <a:schemeClr val="tx1"/>
                </a:solidFill>
              </a:rPr>
              <a:t>der </a:t>
            </a:r>
            <a:r>
              <a:rPr lang="cs-CZ" sz="7200" dirty="0" err="1" smtClean="0">
                <a:solidFill>
                  <a:schemeClr val="tx1"/>
                </a:solidFill>
              </a:rPr>
              <a:t>Mantel</a:t>
            </a:r>
            <a:endParaRPr lang="cs-CZ" sz="7200" dirty="0">
              <a:solidFill>
                <a:schemeClr val="tx1"/>
              </a:solidFill>
            </a:endParaRPr>
          </a:p>
        </p:txBody>
      </p:sp>
      <p:pic>
        <p:nvPicPr>
          <p:cNvPr id="5122" name="Picture 2" descr="C:\Users\Maruška\AppData\Local\Microsoft\Windows\Temporary Internet Files\Content.IE5\I0YVP2XF\MC900407856[1].wmf">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8440" y="1700808"/>
            <a:ext cx="2491780" cy="3009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7052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476672"/>
            <a:ext cx="6781800" cy="1600200"/>
          </a:xfrm>
        </p:spPr>
        <p:txBody>
          <a:bodyPr/>
          <a:lstStyle/>
          <a:p>
            <a:endParaRPr lang="cs-CZ" dirty="0"/>
          </a:p>
        </p:txBody>
      </p:sp>
      <p:sp>
        <p:nvSpPr>
          <p:cNvPr id="3" name="Zástupný symbol pro obsah 2"/>
          <p:cNvSpPr>
            <a:spLocks noGrp="1"/>
          </p:cNvSpPr>
          <p:nvPr>
            <p:ph idx="1"/>
          </p:nvPr>
        </p:nvSpPr>
        <p:spPr>
          <a:xfrm>
            <a:off x="755576" y="2204864"/>
            <a:ext cx="7543800" cy="3886200"/>
          </a:xfrm>
        </p:spPr>
        <p:txBody>
          <a:bodyPr>
            <a:normAutofit/>
          </a:bodyPr>
          <a:lstStyle/>
          <a:p>
            <a:pPr marL="0" indent="0" algn="ctr">
              <a:buNone/>
            </a:pPr>
            <a:r>
              <a:rPr lang="cs-CZ" sz="7200" dirty="0" smtClean="0">
                <a:solidFill>
                  <a:schemeClr val="tx1"/>
                </a:solidFill>
              </a:rPr>
              <a:t>der </a:t>
            </a:r>
            <a:r>
              <a:rPr lang="cs-CZ" sz="7200" dirty="0" err="1" smtClean="0">
                <a:solidFill>
                  <a:schemeClr val="tx1"/>
                </a:solidFill>
              </a:rPr>
              <a:t>Schuh</a:t>
            </a:r>
            <a:endParaRPr lang="cs-CZ" sz="7200" dirty="0">
              <a:solidFill>
                <a:schemeClr val="tx1"/>
              </a:solidFill>
            </a:endParaRPr>
          </a:p>
        </p:txBody>
      </p:sp>
      <p:pic>
        <p:nvPicPr>
          <p:cNvPr id="6146" name="Picture 2" descr="C:\Users\Maruška\AppData\Local\Microsoft\Windows\Temporary Internet Files\Content.IE5\OYQRP04J\MC900335745[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1412776"/>
            <a:ext cx="2880320" cy="255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15107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548680"/>
            <a:ext cx="6781800" cy="1600200"/>
          </a:xfrm>
        </p:spPr>
        <p:txBody>
          <a:bodyPr/>
          <a:lstStyle/>
          <a:p>
            <a:r>
              <a:rPr lang="cs-CZ" dirty="0" err="1" smtClean="0"/>
              <a:t>Schreib</a:t>
            </a:r>
            <a:r>
              <a:rPr lang="cs-CZ" dirty="0" smtClean="0"/>
              <a:t> </a:t>
            </a:r>
            <a:r>
              <a:rPr lang="cs-CZ" dirty="0" err="1" smtClean="0"/>
              <a:t>eine</a:t>
            </a:r>
            <a:r>
              <a:rPr lang="cs-CZ" dirty="0" smtClean="0"/>
              <a:t> Liste</a:t>
            </a:r>
            <a:endParaRPr lang="cs-CZ" dirty="0"/>
          </a:p>
        </p:txBody>
      </p:sp>
      <p:sp>
        <p:nvSpPr>
          <p:cNvPr id="3" name="Zástupný symbol pro obsah 2"/>
          <p:cNvSpPr>
            <a:spLocks noGrp="1"/>
          </p:cNvSpPr>
          <p:nvPr>
            <p:ph idx="1"/>
          </p:nvPr>
        </p:nvSpPr>
        <p:spPr>
          <a:xfrm>
            <a:off x="827584" y="2204864"/>
            <a:ext cx="7543800" cy="3886200"/>
          </a:xfrm>
        </p:spPr>
        <p:txBody>
          <a:bodyPr>
            <a:normAutofit lnSpcReduction="10000"/>
          </a:bodyPr>
          <a:lstStyle/>
          <a:p>
            <a:pPr marL="0" indent="0">
              <a:buNone/>
            </a:pPr>
            <a:r>
              <a:rPr lang="cs-CZ" sz="2800" dirty="0" err="1" smtClean="0">
                <a:solidFill>
                  <a:schemeClr val="tx1"/>
                </a:solidFill>
              </a:rPr>
              <a:t>Was</a:t>
            </a:r>
            <a:r>
              <a:rPr lang="cs-CZ" sz="2800" dirty="0" smtClean="0">
                <a:solidFill>
                  <a:schemeClr val="tx1"/>
                </a:solidFill>
              </a:rPr>
              <a:t> </a:t>
            </a:r>
            <a:r>
              <a:rPr lang="cs-CZ" sz="2800" dirty="0" err="1" smtClean="0">
                <a:solidFill>
                  <a:schemeClr val="tx1"/>
                </a:solidFill>
              </a:rPr>
              <a:t>trägst</a:t>
            </a:r>
            <a:r>
              <a:rPr lang="cs-CZ" sz="2800" dirty="0" smtClean="0">
                <a:solidFill>
                  <a:schemeClr val="tx1"/>
                </a:solidFill>
              </a:rPr>
              <a:t> </a:t>
            </a:r>
            <a:r>
              <a:rPr lang="cs-CZ" sz="2800" dirty="0" err="1" smtClean="0">
                <a:solidFill>
                  <a:schemeClr val="tx1"/>
                </a:solidFill>
              </a:rPr>
              <a:t>du</a:t>
            </a:r>
            <a:r>
              <a:rPr lang="cs-CZ" sz="2800" dirty="0" smtClean="0">
                <a:solidFill>
                  <a:schemeClr val="tx1"/>
                </a:solidFill>
              </a:rPr>
              <a:t>:</a:t>
            </a:r>
          </a:p>
          <a:p>
            <a:pPr marL="0" indent="0">
              <a:buNone/>
            </a:pPr>
            <a:endParaRPr lang="cs-CZ" sz="2800" dirty="0">
              <a:solidFill>
                <a:schemeClr val="tx1"/>
              </a:solidFill>
            </a:endParaRPr>
          </a:p>
          <a:p>
            <a:pPr marL="0" indent="0">
              <a:buNone/>
            </a:pPr>
            <a:endParaRPr lang="cs-CZ" sz="2800" dirty="0" smtClean="0">
              <a:solidFill>
                <a:schemeClr val="tx1"/>
              </a:solidFill>
            </a:endParaRPr>
          </a:p>
          <a:p>
            <a:pPr marL="0" indent="0">
              <a:buNone/>
            </a:pPr>
            <a:endParaRPr lang="cs-CZ" sz="2800" dirty="0">
              <a:solidFill>
                <a:schemeClr val="tx1"/>
              </a:solidFill>
            </a:endParaRPr>
          </a:p>
          <a:p>
            <a:pPr marL="0" indent="0">
              <a:buNone/>
            </a:pPr>
            <a:endParaRPr lang="cs-CZ" sz="2800" dirty="0" smtClean="0">
              <a:solidFill>
                <a:schemeClr val="tx1"/>
              </a:solidFill>
            </a:endParaRPr>
          </a:p>
          <a:p>
            <a:pPr marL="0" indent="0">
              <a:buNone/>
            </a:pPr>
            <a:endParaRPr lang="cs-CZ" sz="2800" dirty="0">
              <a:solidFill>
                <a:schemeClr val="tx1"/>
              </a:solidFill>
            </a:endParaRPr>
          </a:p>
          <a:p>
            <a:pPr marL="0" indent="0">
              <a:buNone/>
            </a:pPr>
            <a:endParaRPr lang="cs-CZ" sz="2800" dirty="0" smtClean="0">
              <a:solidFill>
                <a:schemeClr val="tx1"/>
              </a:solidFill>
            </a:endParaRPr>
          </a:p>
          <a:p>
            <a:pPr marL="0" indent="0">
              <a:buNone/>
            </a:pPr>
            <a:r>
              <a:rPr lang="cs-CZ" sz="2800" dirty="0" smtClean="0">
                <a:solidFill>
                  <a:schemeClr val="tx1"/>
                </a:solidFill>
              </a:rPr>
              <a:t> </a:t>
            </a:r>
            <a:endParaRPr lang="cs-CZ" sz="2800" dirty="0">
              <a:solidFill>
                <a:schemeClr val="tx1"/>
              </a:solidFill>
            </a:endParaRPr>
          </a:p>
        </p:txBody>
      </p:sp>
      <p:graphicFrame>
        <p:nvGraphicFramePr>
          <p:cNvPr id="5" name="Diagram 4"/>
          <p:cNvGraphicFramePr/>
          <p:nvPr>
            <p:extLst>
              <p:ext uri="{D42A27DB-BD31-4B8C-83A1-F6EECF244321}">
                <p14:modId xmlns:p14="http://schemas.microsoft.com/office/powerpoint/2010/main" val="1583634817"/>
              </p:ext>
            </p:extLst>
          </p:nvPr>
        </p:nvGraphicFramePr>
        <p:xfrm>
          <a:off x="1619672" y="1772816"/>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C:\Users\Maruška\AppData\Local\Microsoft\Windows\Temporary Internet Files\Content.IE5\461ZP1GB\MC900020011[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1520" y="4296245"/>
            <a:ext cx="1681681" cy="173449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Users\Maruška\AppData\Local\Microsoft\Windows\Temporary Internet Files\Content.IE5\I0YVP2XF\MC900439224[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95936" y="4856398"/>
            <a:ext cx="1471540" cy="1103408"/>
          </a:xfrm>
          <a:prstGeom prst="rect">
            <a:avLst/>
          </a:prstGeom>
          <a:noFill/>
          <a:extLst>
            <a:ext uri="{909E8E84-426E-40DD-AFC4-6F175D3DCCD1}">
              <a14:hiddenFill xmlns:a14="http://schemas.microsoft.com/office/drawing/2010/main">
                <a:solidFill>
                  <a:srgbClr val="FFFFFF"/>
                </a:solidFill>
              </a14:hiddenFill>
            </a:ext>
          </a:extLst>
        </p:spPr>
      </p:pic>
      <p:pic>
        <p:nvPicPr>
          <p:cNvPr id="8197" name="Picture 5" descr="C:\Users\Maruška\AppData\Local\Microsoft\Windows\Temporary Internet Files\Content.IE5\YVL9VALM\MC900320774[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380312" y="4531425"/>
            <a:ext cx="1440160" cy="1499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902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548680"/>
            <a:ext cx="6781800" cy="1600200"/>
          </a:xfrm>
        </p:spPr>
        <p:txBody>
          <a:bodyPr/>
          <a:lstStyle/>
          <a:p>
            <a:r>
              <a:rPr lang="cs-CZ" dirty="0" smtClean="0"/>
              <a:t>Die </a:t>
            </a:r>
            <a:r>
              <a:rPr lang="cs-CZ" dirty="0" err="1" smtClean="0"/>
              <a:t>Modenschau</a:t>
            </a:r>
            <a:endParaRPr lang="cs-CZ" dirty="0"/>
          </a:p>
        </p:txBody>
      </p:sp>
      <p:sp>
        <p:nvSpPr>
          <p:cNvPr id="3" name="Zástupný symbol pro obsah 2"/>
          <p:cNvSpPr>
            <a:spLocks noGrp="1"/>
          </p:cNvSpPr>
          <p:nvPr>
            <p:ph idx="1"/>
          </p:nvPr>
        </p:nvSpPr>
        <p:spPr>
          <a:xfrm>
            <a:off x="827584" y="2276872"/>
            <a:ext cx="7543800" cy="3886200"/>
          </a:xfrm>
        </p:spPr>
        <p:txBody>
          <a:bodyPr/>
          <a:lstStyle/>
          <a:p>
            <a:r>
              <a:rPr lang="cs-CZ" sz="3200" dirty="0" err="1" smtClean="0">
                <a:solidFill>
                  <a:schemeClr val="tx1"/>
                </a:solidFill>
              </a:rPr>
              <a:t>Hier</a:t>
            </a:r>
            <a:r>
              <a:rPr lang="cs-CZ" sz="3200" dirty="0" smtClean="0">
                <a:solidFill>
                  <a:schemeClr val="tx1"/>
                </a:solidFill>
              </a:rPr>
              <a:t> </a:t>
            </a:r>
            <a:r>
              <a:rPr lang="cs-CZ" sz="3200" dirty="0" err="1" smtClean="0">
                <a:solidFill>
                  <a:schemeClr val="tx1"/>
                </a:solidFill>
              </a:rPr>
              <a:t>kannst</a:t>
            </a:r>
            <a:r>
              <a:rPr lang="cs-CZ" sz="3200" dirty="0" smtClean="0">
                <a:solidFill>
                  <a:schemeClr val="tx1"/>
                </a:solidFill>
              </a:rPr>
              <a:t> </a:t>
            </a: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die</a:t>
            </a:r>
            <a:r>
              <a:rPr lang="cs-CZ" sz="3200" dirty="0" smtClean="0">
                <a:solidFill>
                  <a:schemeClr val="tx1"/>
                </a:solidFill>
              </a:rPr>
              <a:t> </a:t>
            </a:r>
            <a:r>
              <a:rPr lang="cs-CZ" sz="3200" dirty="0" err="1" smtClean="0">
                <a:solidFill>
                  <a:schemeClr val="tx1"/>
                </a:solidFill>
              </a:rPr>
              <a:t>Modenschau</a:t>
            </a:r>
            <a:r>
              <a:rPr lang="cs-CZ" sz="3200" dirty="0" smtClean="0">
                <a:solidFill>
                  <a:schemeClr val="tx1"/>
                </a:solidFill>
              </a:rPr>
              <a:t> </a:t>
            </a:r>
            <a:r>
              <a:rPr lang="cs-CZ" sz="3200" dirty="0" err="1" smtClean="0">
                <a:solidFill>
                  <a:schemeClr val="tx1"/>
                </a:solidFill>
              </a:rPr>
              <a:t>besuchen</a:t>
            </a:r>
            <a:endParaRPr lang="cs-CZ" sz="3200" dirty="0" smtClean="0">
              <a:solidFill>
                <a:schemeClr val="tx1"/>
              </a:solidFill>
            </a:endParaRPr>
          </a:p>
          <a:p>
            <a:endParaRPr lang="cs-CZ" dirty="0"/>
          </a:p>
          <a:p>
            <a:endParaRPr lang="cs-CZ" dirty="0" smtClean="0"/>
          </a:p>
          <a:p>
            <a:endParaRPr lang="cs-CZ" dirty="0"/>
          </a:p>
          <a:p>
            <a:endParaRPr lang="cs-CZ" dirty="0" smtClean="0"/>
          </a:p>
          <a:p>
            <a:endParaRPr lang="cs-CZ" dirty="0"/>
          </a:p>
          <a:p>
            <a:endParaRPr lang="cs-CZ" dirty="0" smtClean="0"/>
          </a:p>
          <a:p>
            <a:endParaRPr lang="cs-CZ" dirty="0"/>
          </a:p>
        </p:txBody>
      </p:sp>
      <p:pic>
        <p:nvPicPr>
          <p:cNvPr id="9218" name="Picture 2" descr="C:\Users\Maruška\AppData\Local\Microsoft\Windows\Temporary Internet Files\Content.IE5\YVL9VALM\MC90042995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3622526"/>
            <a:ext cx="1841500" cy="1841500"/>
          </a:xfrm>
          <a:prstGeom prst="rect">
            <a:avLst/>
          </a:prstGeom>
          <a:noFill/>
          <a:extLst>
            <a:ext uri="{909E8E84-426E-40DD-AFC4-6F175D3DCCD1}">
              <a14:hiddenFill xmlns:a14="http://schemas.microsoft.com/office/drawing/2010/main">
                <a:solidFill>
                  <a:srgbClr val="FFFFFF"/>
                </a:solidFill>
              </a14:hiddenFill>
            </a:ext>
          </a:extLst>
        </p:spPr>
      </p:pic>
      <p:sp>
        <p:nvSpPr>
          <p:cNvPr id="4" name="Zkosené hrany 3">
            <a:hlinkClick r:id="rId3"/>
          </p:cNvPr>
          <p:cNvSpPr/>
          <p:nvPr/>
        </p:nvSpPr>
        <p:spPr>
          <a:xfrm>
            <a:off x="2270448" y="4010893"/>
            <a:ext cx="1080120" cy="106476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9239211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620688"/>
            <a:ext cx="6781800" cy="1600200"/>
          </a:xfrm>
        </p:spPr>
        <p:txBody>
          <a:bodyPr/>
          <a:lstStyle/>
          <a:p>
            <a:r>
              <a:rPr lang="cs-CZ" dirty="0" err="1" smtClean="0"/>
              <a:t>Zieh</a:t>
            </a:r>
            <a:r>
              <a:rPr lang="cs-CZ" dirty="0" smtClean="0"/>
              <a:t> </a:t>
            </a:r>
            <a:r>
              <a:rPr lang="cs-CZ" dirty="0" err="1" smtClean="0"/>
              <a:t>mich</a:t>
            </a:r>
            <a:r>
              <a:rPr lang="cs-CZ" dirty="0" smtClean="0"/>
              <a:t> </a:t>
            </a:r>
            <a:r>
              <a:rPr lang="cs-CZ" dirty="0" err="1" smtClean="0"/>
              <a:t>an</a:t>
            </a:r>
            <a:r>
              <a:rPr lang="cs-CZ" dirty="0" smtClean="0"/>
              <a:t>!</a:t>
            </a:r>
            <a:endParaRPr lang="cs-CZ" dirty="0"/>
          </a:p>
        </p:txBody>
      </p:sp>
      <p:sp>
        <p:nvSpPr>
          <p:cNvPr id="3" name="Zástupný symbol pro obsah 2"/>
          <p:cNvSpPr>
            <a:spLocks noGrp="1"/>
          </p:cNvSpPr>
          <p:nvPr>
            <p:ph idx="1"/>
          </p:nvPr>
        </p:nvSpPr>
        <p:spPr>
          <a:xfrm>
            <a:off x="755576" y="2276872"/>
            <a:ext cx="7543800" cy="3886200"/>
          </a:xfrm>
        </p:spPr>
        <p:txBody>
          <a:bodyPr/>
          <a:lstStyle/>
          <a:p>
            <a:r>
              <a:rPr lang="cs-CZ" sz="2800" dirty="0" err="1">
                <a:solidFill>
                  <a:schemeClr val="tx1"/>
                </a:solidFill>
              </a:rPr>
              <a:t>K</a:t>
            </a:r>
            <a:r>
              <a:rPr lang="cs-CZ" sz="2800" dirty="0" err="1" smtClean="0">
                <a:solidFill>
                  <a:schemeClr val="tx1"/>
                </a:solidFill>
              </a:rPr>
              <a:t>lick</a:t>
            </a:r>
            <a:r>
              <a:rPr lang="cs-CZ" sz="2800" dirty="0" smtClean="0">
                <a:solidFill>
                  <a:schemeClr val="tx1"/>
                </a:solidFill>
              </a:rPr>
              <a:t> </a:t>
            </a:r>
            <a:r>
              <a:rPr lang="cs-CZ" sz="2800" dirty="0" err="1" smtClean="0">
                <a:solidFill>
                  <a:schemeClr val="tx1"/>
                </a:solidFill>
              </a:rPr>
              <a:t>hier</a:t>
            </a:r>
            <a:r>
              <a:rPr lang="cs-CZ" sz="2800" dirty="0" smtClean="0">
                <a:solidFill>
                  <a:schemeClr val="tx1"/>
                </a:solidFill>
              </a:rPr>
              <a:t>:</a:t>
            </a:r>
          </a:p>
          <a:p>
            <a:endParaRPr lang="cs-CZ" dirty="0"/>
          </a:p>
          <a:p>
            <a:endParaRPr lang="cs-CZ" dirty="0" smtClean="0"/>
          </a:p>
          <a:p>
            <a:endParaRPr lang="cs-CZ" dirty="0"/>
          </a:p>
          <a:p>
            <a:endParaRPr lang="cs-CZ" dirty="0" smtClean="0"/>
          </a:p>
          <a:p>
            <a:endParaRPr lang="cs-CZ" dirty="0"/>
          </a:p>
          <a:p>
            <a:endParaRPr lang="cs-CZ" dirty="0" smtClean="0"/>
          </a:p>
          <a:p>
            <a:endParaRPr lang="cs-CZ" dirty="0"/>
          </a:p>
        </p:txBody>
      </p:sp>
      <p:pic>
        <p:nvPicPr>
          <p:cNvPr id="10243" name="Picture 3" descr="C:\Users\Maruška\AppData\Local\Microsoft\Windows\Temporary Internet Files\Content.IE5\461ZP1GB\MC90033292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2585055"/>
            <a:ext cx="2380430" cy="2318899"/>
          </a:xfrm>
          <a:prstGeom prst="rect">
            <a:avLst/>
          </a:prstGeom>
          <a:noFill/>
          <a:extLst>
            <a:ext uri="{909E8E84-426E-40DD-AFC4-6F175D3DCCD1}">
              <a14:hiddenFill xmlns:a14="http://schemas.microsoft.com/office/drawing/2010/main">
                <a:solidFill>
                  <a:srgbClr val="FFFFFF"/>
                </a:solidFill>
              </a14:hiddenFill>
            </a:ext>
          </a:extLst>
        </p:spPr>
      </p:pic>
      <p:sp>
        <p:nvSpPr>
          <p:cNvPr id="4" name="Zkosené hrany 3">
            <a:hlinkClick r:id="rId3"/>
          </p:cNvPr>
          <p:cNvSpPr/>
          <p:nvPr/>
        </p:nvSpPr>
        <p:spPr>
          <a:xfrm flipV="1">
            <a:off x="1907704" y="3298720"/>
            <a:ext cx="1152128" cy="891568"/>
          </a:xfrm>
          <a:prstGeom prst="bevel">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extLst>
      <p:ext uri="{BB962C8B-B14F-4D97-AF65-F5344CB8AC3E}">
        <p14:creationId xmlns:p14="http://schemas.microsoft.com/office/powerpoint/2010/main" val="21070564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404664"/>
            <a:ext cx="6781800" cy="1600200"/>
          </a:xfrm>
        </p:spPr>
        <p:txBody>
          <a:bodyPr/>
          <a:lstStyle/>
          <a:p>
            <a:pPr algn="ctr"/>
            <a:r>
              <a:rPr lang="cs-CZ" dirty="0" err="1" smtClean="0"/>
              <a:t>Wiederholung</a:t>
            </a:r>
            <a:endParaRPr lang="cs-CZ" dirty="0"/>
          </a:p>
        </p:txBody>
      </p:sp>
      <p:sp>
        <p:nvSpPr>
          <p:cNvPr id="5" name="Volný tvar 4"/>
          <p:cNvSpPr/>
          <p:nvPr/>
        </p:nvSpPr>
        <p:spPr>
          <a:xfrm>
            <a:off x="765544" y="1888658"/>
            <a:ext cx="7552045" cy="1449965"/>
          </a:xfrm>
          <a:custGeom>
            <a:avLst/>
            <a:gdLst>
              <a:gd name="connsiteX0" fmla="*/ 0 w 7552045"/>
              <a:gd name="connsiteY0" fmla="*/ 216589 h 1449965"/>
              <a:gd name="connsiteX1" fmla="*/ 170121 w 7552045"/>
              <a:gd name="connsiteY1" fmla="*/ 407975 h 1449965"/>
              <a:gd name="connsiteX2" fmla="*/ 233916 w 7552045"/>
              <a:gd name="connsiteY2" fmla="*/ 450505 h 1449965"/>
              <a:gd name="connsiteX3" fmla="*/ 276447 w 7552045"/>
              <a:gd name="connsiteY3" fmla="*/ 493035 h 1449965"/>
              <a:gd name="connsiteX4" fmla="*/ 361507 w 7552045"/>
              <a:gd name="connsiteY4" fmla="*/ 556830 h 1449965"/>
              <a:gd name="connsiteX5" fmla="*/ 446568 w 7552045"/>
              <a:gd name="connsiteY5" fmla="*/ 641891 h 1449965"/>
              <a:gd name="connsiteX6" fmla="*/ 531628 w 7552045"/>
              <a:gd name="connsiteY6" fmla="*/ 684421 h 1449965"/>
              <a:gd name="connsiteX7" fmla="*/ 595423 w 7552045"/>
              <a:gd name="connsiteY7" fmla="*/ 726951 h 1449965"/>
              <a:gd name="connsiteX8" fmla="*/ 659219 w 7552045"/>
              <a:gd name="connsiteY8" fmla="*/ 748216 h 1449965"/>
              <a:gd name="connsiteX9" fmla="*/ 808075 w 7552045"/>
              <a:gd name="connsiteY9" fmla="*/ 875807 h 1449965"/>
              <a:gd name="connsiteX10" fmla="*/ 935665 w 7552045"/>
              <a:gd name="connsiteY10" fmla="*/ 918337 h 1449965"/>
              <a:gd name="connsiteX11" fmla="*/ 1169582 w 7552045"/>
              <a:gd name="connsiteY11" fmla="*/ 1045928 h 1449965"/>
              <a:gd name="connsiteX12" fmla="*/ 1318437 w 7552045"/>
              <a:gd name="connsiteY12" fmla="*/ 1109723 h 1449965"/>
              <a:gd name="connsiteX13" fmla="*/ 1382233 w 7552045"/>
              <a:gd name="connsiteY13" fmla="*/ 1152254 h 1449965"/>
              <a:gd name="connsiteX14" fmla="*/ 1637414 w 7552045"/>
              <a:gd name="connsiteY14" fmla="*/ 1216049 h 1449965"/>
              <a:gd name="connsiteX15" fmla="*/ 1807535 w 7552045"/>
              <a:gd name="connsiteY15" fmla="*/ 1258579 h 1449965"/>
              <a:gd name="connsiteX16" fmla="*/ 1892596 w 7552045"/>
              <a:gd name="connsiteY16" fmla="*/ 1279844 h 1449965"/>
              <a:gd name="connsiteX17" fmla="*/ 2466754 w 7552045"/>
              <a:gd name="connsiteY17" fmla="*/ 1322375 h 1449965"/>
              <a:gd name="connsiteX18" fmla="*/ 2764465 w 7552045"/>
              <a:gd name="connsiteY18" fmla="*/ 1386170 h 1449965"/>
              <a:gd name="connsiteX19" fmla="*/ 2828261 w 7552045"/>
              <a:gd name="connsiteY19" fmla="*/ 1407435 h 1449965"/>
              <a:gd name="connsiteX20" fmla="*/ 3040912 w 7552045"/>
              <a:gd name="connsiteY20" fmla="*/ 1428700 h 1449965"/>
              <a:gd name="connsiteX21" fmla="*/ 3232298 w 7552045"/>
              <a:gd name="connsiteY21" fmla="*/ 1449965 h 1449965"/>
              <a:gd name="connsiteX22" fmla="*/ 4848447 w 7552045"/>
              <a:gd name="connsiteY22" fmla="*/ 1428700 h 1449965"/>
              <a:gd name="connsiteX23" fmla="*/ 4954772 w 7552045"/>
              <a:gd name="connsiteY23" fmla="*/ 1364905 h 1449965"/>
              <a:gd name="connsiteX24" fmla="*/ 5146158 w 7552045"/>
              <a:gd name="connsiteY24" fmla="*/ 1322375 h 1449965"/>
              <a:gd name="connsiteX25" fmla="*/ 5231219 w 7552045"/>
              <a:gd name="connsiteY25" fmla="*/ 1279844 h 1449965"/>
              <a:gd name="connsiteX26" fmla="*/ 5337544 w 7552045"/>
              <a:gd name="connsiteY26" fmla="*/ 1258579 h 1449965"/>
              <a:gd name="connsiteX27" fmla="*/ 5422605 w 7552045"/>
              <a:gd name="connsiteY27" fmla="*/ 1194784 h 1449965"/>
              <a:gd name="connsiteX28" fmla="*/ 5592726 w 7552045"/>
              <a:gd name="connsiteY28" fmla="*/ 1152254 h 1449965"/>
              <a:gd name="connsiteX29" fmla="*/ 5699051 w 7552045"/>
              <a:gd name="connsiteY29" fmla="*/ 1109723 h 1449965"/>
              <a:gd name="connsiteX30" fmla="*/ 5847907 w 7552045"/>
              <a:gd name="connsiteY30" fmla="*/ 1067193 h 1449965"/>
              <a:gd name="connsiteX31" fmla="*/ 6039293 w 7552045"/>
              <a:gd name="connsiteY31" fmla="*/ 939602 h 1449965"/>
              <a:gd name="connsiteX32" fmla="*/ 6145619 w 7552045"/>
              <a:gd name="connsiteY32" fmla="*/ 918337 h 1449965"/>
              <a:gd name="connsiteX33" fmla="*/ 6209414 w 7552045"/>
              <a:gd name="connsiteY33" fmla="*/ 897072 h 1449965"/>
              <a:gd name="connsiteX34" fmla="*/ 6273209 w 7552045"/>
              <a:gd name="connsiteY34" fmla="*/ 854542 h 1449965"/>
              <a:gd name="connsiteX35" fmla="*/ 6379535 w 7552045"/>
              <a:gd name="connsiteY35" fmla="*/ 790747 h 1449965"/>
              <a:gd name="connsiteX36" fmla="*/ 6464596 w 7552045"/>
              <a:gd name="connsiteY36" fmla="*/ 748216 h 1449965"/>
              <a:gd name="connsiteX37" fmla="*/ 6592186 w 7552045"/>
              <a:gd name="connsiteY37" fmla="*/ 663156 h 1449965"/>
              <a:gd name="connsiteX38" fmla="*/ 6698512 w 7552045"/>
              <a:gd name="connsiteY38" fmla="*/ 620626 h 1449965"/>
              <a:gd name="connsiteX39" fmla="*/ 6868633 w 7552045"/>
              <a:gd name="connsiteY39" fmla="*/ 493035 h 1449965"/>
              <a:gd name="connsiteX40" fmla="*/ 6996223 w 7552045"/>
              <a:gd name="connsiteY40" fmla="*/ 450505 h 1449965"/>
              <a:gd name="connsiteX41" fmla="*/ 7123814 w 7552045"/>
              <a:gd name="connsiteY41" fmla="*/ 365444 h 1449965"/>
              <a:gd name="connsiteX42" fmla="*/ 7230140 w 7552045"/>
              <a:gd name="connsiteY42" fmla="*/ 301649 h 1449965"/>
              <a:gd name="connsiteX43" fmla="*/ 7336465 w 7552045"/>
              <a:gd name="connsiteY43" fmla="*/ 195323 h 1449965"/>
              <a:gd name="connsiteX44" fmla="*/ 7378996 w 7552045"/>
              <a:gd name="connsiteY44" fmla="*/ 152793 h 1449965"/>
              <a:gd name="connsiteX45" fmla="*/ 7442791 w 7552045"/>
              <a:gd name="connsiteY45" fmla="*/ 88998 h 1449965"/>
              <a:gd name="connsiteX46" fmla="*/ 7506586 w 7552045"/>
              <a:gd name="connsiteY46" fmla="*/ 46468 h 1449965"/>
              <a:gd name="connsiteX47" fmla="*/ 7549116 w 7552045"/>
              <a:gd name="connsiteY47" fmla="*/ 3937 h 1449965"/>
              <a:gd name="connsiteX48" fmla="*/ 7485321 w 7552045"/>
              <a:gd name="connsiteY48" fmla="*/ 25202 h 1449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7552045" h="1449965">
                <a:moveTo>
                  <a:pt x="0" y="216589"/>
                </a:moveTo>
                <a:cubicBezTo>
                  <a:pt x="61884" y="293944"/>
                  <a:pt x="95572" y="344076"/>
                  <a:pt x="170121" y="407975"/>
                </a:cubicBezTo>
                <a:cubicBezTo>
                  <a:pt x="189526" y="424608"/>
                  <a:pt x="213959" y="434540"/>
                  <a:pt x="233916" y="450505"/>
                </a:cubicBezTo>
                <a:cubicBezTo>
                  <a:pt x="249572" y="463029"/>
                  <a:pt x="261045" y="480200"/>
                  <a:pt x="276447" y="493035"/>
                </a:cubicBezTo>
                <a:cubicBezTo>
                  <a:pt x="303674" y="515724"/>
                  <a:pt x="334834" y="533491"/>
                  <a:pt x="361507" y="556830"/>
                </a:cubicBezTo>
                <a:cubicBezTo>
                  <a:pt x="391684" y="583235"/>
                  <a:pt x="410703" y="623959"/>
                  <a:pt x="446568" y="641891"/>
                </a:cubicBezTo>
                <a:cubicBezTo>
                  <a:pt x="474921" y="656068"/>
                  <a:pt x="504105" y="668693"/>
                  <a:pt x="531628" y="684421"/>
                </a:cubicBezTo>
                <a:cubicBezTo>
                  <a:pt x="553818" y="697101"/>
                  <a:pt x="572564" y="715521"/>
                  <a:pt x="595423" y="726951"/>
                </a:cubicBezTo>
                <a:cubicBezTo>
                  <a:pt x="615472" y="736975"/>
                  <a:pt x="637954" y="741128"/>
                  <a:pt x="659219" y="748216"/>
                </a:cubicBezTo>
                <a:cubicBezTo>
                  <a:pt x="701782" y="790780"/>
                  <a:pt x="753512" y="848525"/>
                  <a:pt x="808075" y="875807"/>
                </a:cubicBezTo>
                <a:cubicBezTo>
                  <a:pt x="848173" y="895856"/>
                  <a:pt x="935665" y="918337"/>
                  <a:pt x="935665" y="918337"/>
                </a:cubicBezTo>
                <a:cubicBezTo>
                  <a:pt x="1052214" y="996037"/>
                  <a:pt x="976600" y="949437"/>
                  <a:pt x="1169582" y="1045928"/>
                </a:cubicBezTo>
                <a:cubicBezTo>
                  <a:pt x="1274692" y="1098483"/>
                  <a:pt x="1224568" y="1078433"/>
                  <a:pt x="1318437" y="1109723"/>
                </a:cubicBezTo>
                <a:cubicBezTo>
                  <a:pt x="1339702" y="1123900"/>
                  <a:pt x="1358503" y="1142762"/>
                  <a:pt x="1382233" y="1152254"/>
                </a:cubicBezTo>
                <a:cubicBezTo>
                  <a:pt x="1482580" y="1192393"/>
                  <a:pt x="1538804" y="1193293"/>
                  <a:pt x="1637414" y="1216049"/>
                </a:cubicBezTo>
                <a:cubicBezTo>
                  <a:pt x="1694369" y="1229192"/>
                  <a:pt x="1750828" y="1244402"/>
                  <a:pt x="1807535" y="1258579"/>
                </a:cubicBezTo>
                <a:cubicBezTo>
                  <a:pt x="1835889" y="1265667"/>
                  <a:pt x="1863450" y="1277685"/>
                  <a:pt x="1892596" y="1279844"/>
                </a:cubicBezTo>
                <a:lnTo>
                  <a:pt x="2466754" y="1322375"/>
                </a:lnTo>
                <a:cubicBezTo>
                  <a:pt x="2573831" y="1340221"/>
                  <a:pt x="2658488" y="1350845"/>
                  <a:pt x="2764465" y="1386170"/>
                </a:cubicBezTo>
                <a:cubicBezTo>
                  <a:pt x="2785730" y="1393258"/>
                  <a:pt x="2806106" y="1404027"/>
                  <a:pt x="2828261" y="1407435"/>
                </a:cubicBezTo>
                <a:cubicBezTo>
                  <a:pt x="2898670" y="1418267"/>
                  <a:pt x="2970066" y="1421243"/>
                  <a:pt x="3040912" y="1428700"/>
                </a:cubicBezTo>
                <a:lnTo>
                  <a:pt x="3232298" y="1449965"/>
                </a:lnTo>
                <a:lnTo>
                  <a:pt x="4848447" y="1428700"/>
                </a:lnTo>
                <a:cubicBezTo>
                  <a:pt x="4889728" y="1426661"/>
                  <a:pt x="4915848" y="1378806"/>
                  <a:pt x="4954772" y="1364905"/>
                </a:cubicBezTo>
                <a:cubicBezTo>
                  <a:pt x="5016316" y="1342925"/>
                  <a:pt x="5082363" y="1336552"/>
                  <a:pt x="5146158" y="1322375"/>
                </a:cubicBezTo>
                <a:cubicBezTo>
                  <a:pt x="5174512" y="1308198"/>
                  <a:pt x="5201145" y="1289869"/>
                  <a:pt x="5231219" y="1279844"/>
                </a:cubicBezTo>
                <a:cubicBezTo>
                  <a:pt x="5265508" y="1268414"/>
                  <a:pt x="5304516" y="1273258"/>
                  <a:pt x="5337544" y="1258579"/>
                </a:cubicBezTo>
                <a:cubicBezTo>
                  <a:pt x="5369931" y="1244185"/>
                  <a:pt x="5389889" y="1208415"/>
                  <a:pt x="5422605" y="1194784"/>
                </a:cubicBezTo>
                <a:cubicBezTo>
                  <a:pt x="5476561" y="1172303"/>
                  <a:pt x="5536859" y="1169444"/>
                  <a:pt x="5592726" y="1152254"/>
                </a:cubicBezTo>
                <a:cubicBezTo>
                  <a:pt x="5629210" y="1141028"/>
                  <a:pt x="5662838" y="1121794"/>
                  <a:pt x="5699051" y="1109723"/>
                </a:cubicBezTo>
                <a:cubicBezTo>
                  <a:pt x="5748007" y="1093404"/>
                  <a:pt x="5798288" y="1081370"/>
                  <a:pt x="5847907" y="1067193"/>
                </a:cubicBezTo>
                <a:cubicBezTo>
                  <a:pt x="5911702" y="1024663"/>
                  <a:pt x="5970715" y="973891"/>
                  <a:pt x="6039293" y="939602"/>
                </a:cubicBezTo>
                <a:cubicBezTo>
                  <a:pt x="6071621" y="923438"/>
                  <a:pt x="6110554" y="927103"/>
                  <a:pt x="6145619" y="918337"/>
                </a:cubicBezTo>
                <a:cubicBezTo>
                  <a:pt x="6167365" y="912901"/>
                  <a:pt x="6189365" y="907096"/>
                  <a:pt x="6209414" y="897072"/>
                </a:cubicBezTo>
                <a:cubicBezTo>
                  <a:pt x="6232273" y="885642"/>
                  <a:pt x="6251536" y="868087"/>
                  <a:pt x="6273209" y="854542"/>
                </a:cubicBezTo>
                <a:cubicBezTo>
                  <a:pt x="6308259" y="832636"/>
                  <a:pt x="6343404" y="810820"/>
                  <a:pt x="6379535" y="790747"/>
                </a:cubicBezTo>
                <a:cubicBezTo>
                  <a:pt x="6407246" y="775352"/>
                  <a:pt x="6437413" y="764526"/>
                  <a:pt x="6464596" y="748216"/>
                </a:cubicBezTo>
                <a:cubicBezTo>
                  <a:pt x="6508426" y="721918"/>
                  <a:pt x="6544727" y="682139"/>
                  <a:pt x="6592186" y="663156"/>
                </a:cubicBezTo>
                <a:cubicBezTo>
                  <a:pt x="6627628" y="648979"/>
                  <a:pt x="6664370" y="637697"/>
                  <a:pt x="6698512" y="620626"/>
                </a:cubicBezTo>
                <a:cubicBezTo>
                  <a:pt x="6825864" y="556949"/>
                  <a:pt x="6696544" y="586901"/>
                  <a:pt x="6868633" y="493035"/>
                </a:cubicBezTo>
                <a:cubicBezTo>
                  <a:pt x="6907990" y="471568"/>
                  <a:pt x="6956125" y="470554"/>
                  <a:pt x="6996223" y="450505"/>
                </a:cubicBezTo>
                <a:cubicBezTo>
                  <a:pt x="7041942" y="427646"/>
                  <a:pt x="7079983" y="391742"/>
                  <a:pt x="7123814" y="365444"/>
                </a:cubicBezTo>
                <a:cubicBezTo>
                  <a:pt x="7159256" y="344179"/>
                  <a:pt x="7197865" y="327469"/>
                  <a:pt x="7230140" y="301649"/>
                </a:cubicBezTo>
                <a:cubicBezTo>
                  <a:pt x="7269279" y="270338"/>
                  <a:pt x="7301023" y="230765"/>
                  <a:pt x="7336465" y="195323"/>
                </a:cubicBezTo>
                <a:lnTo>
                  <a:pt x="7378996" y="152793"/>
                </a:lnTo>
                <a:cubicBezTo>
                  <a:pt x="7400261" y="131528"/>
                  <a:pt x="7417769" y="105680"/>
                  <a:pt x="7442791" y="88998"/>
                </a:cubicBezTo>
                <a:cubicBezTo>
                  <a:pt x="7464056" y="74821"/>
                  <a:pt x="7486629" y="62434"/>
                  <a:pt x="7506586" y="46468"/>
                </a:cubicBezTo>
                <a:cubicBezTo>
                  <a:pt x="7522242" y="33943"/>
                  <a:pt x="7563293" y="18114"/>
                  <a:pt x="7549116" y="3937"/>
                </a:cubicBezTo>
                <a:cubicBezTo>
                  <a:pt x="7533266" y="-11913"/>
                  <a:pt x="7485321" y="25202"/>
                  <a:pt x="7485321" y="25202"/>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descr="C:\Users\Maruška\AppData\Local\Microsoft\Windows\Temporary Internet Files\Content.IE5\NG53281Q\MC9002904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5544" y="1397963"/>
            <a:ext cx="570053" cy="98138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aruška\AppData\Local\Microsoft\Windows\Temporary Internet Files\Content.IE5\NG53281Q\MC9002904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03617" y="1292063"/>
            <a:ext cx="576064" cy="9917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uška\AppData\Local\Microsoft\Windows\Temporary Internet Files\Content.IE5\NG53281Q\MC900113476[1].wmf"/>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580112" y="3025367"/>
            <a:ext cx="1018885" cy="2080597"/>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Maruška\AppData\Local\Microsoft\Windows\Temporary Internet Files\Content.IE5\AYAD18YF\MC90011332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72167" y="3115470"/>
            <a:ext cx="1738797" cy="16644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Maruška\AppData\Local\Microsoft\Windows\Temporary Internet Files\Content.IE5\AYAD18YF\MC900013411[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7640" y="2506389"/>
            <a:ext cx="1299997" cy="144131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Maruška\AppData\Local\Microsoft\Windows\Temporary Internet Files\Content.IE5\7V3NVBWI\MC900441802[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67648" y="2959968"/>
            <a:ext cx="1786129" cy="17861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Maruška\AppData\Local\Microsoft\Windows\Temporary Internet Files\Content.IE5\U7KHF0UT\MC900407856[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64474" y="2283800"/>
            <a:ext cx="1527175" cy="1844675"/>
          </a:xfrm>
          <a:prstGeom prst="rect">
            <a:avLst/>
          </a:prstGeom>
          <a:noFill/>
          <a:extLst>
            <a:ext uri="{909E8E84-426E-40DD-AFC4-6F175D3DCCD1}">
              <a14:hiddenFill xmlns:a14="http://schemas.microsoft.com/office/drawing/2010/main">
                <a:solidFill>
                  <a:srgbClr val="FFFFFF"/>
                </a:solidFill>
              </a14:hiddenFill>
            </a:ext>
          </a:extLst>
        </p:spPr>
      </p:pic>
      <p:sp>
        <p:nvSpPr>
          <p:cNvPr id="6" name="Obdélník 5"/>
          <p:cNvSpPr/>
          <p:nvPr/>
        </p:nvSpPr>
        <p:spPr>
          <a:xfrm>
            <a:off x="6997580" y="5634326"/>
            <a:ext cx="1682101" cy="62115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800" dirty="0" err="1" smtClean="0"/>
              <a:t>die</a:t>
            </a:r>
            <a:r>
              <a:rPr lang="cs-CZ" sz="2800" dirty="0" smtClean="0"/>
              <a:t> </a:t>
            </a:r>
            <a:r>
              <a:rPr lang="cs-CZ" sz="2800" dirty="0" err="1" smtClean="0"/>
              <a:t>Mütze</a:t>
            </a:r>
            <a:endParaRPr lang="cs-CZ" sz="2800" dirty="0"/>
          </a:p>
        </p:txBody>
      </p:sp>
      <p:sp>
        <p:nvSpPr>
          <p:cNvPr id="7" name="Obdélník 6"/>
          <p:cNvSpPr/>
          <p:nvPr/>
        </p:nvSpPr>
        <p:spPr>
          <a:xfrm>
            <a:off x="6862564" y="5686118"/>
            <a:ext cx="1920226" cy="54914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800" dirty="0" err="1" smtClean="0"/>
              <a:t>das</a:t>
            </a:r>
            <a:r>
              <a:rPr lang="cs-CZ" sz="2800" dirty="0" smtClean="0"/>
              <a:t> T-</a:t>
            </a:r>
            <a:r>
              <a:rPr lang="cs-CZ" sz="2800" dirty="0" err="1" smtClean="0"/>
              <a:t>Shirt</a:t>
            </a:r>
            <a:endParaRPr lang="cs-CZ" sz="2800" dirty="0">
              <a:solidFill>
                <a:schemeClr val="dk1"/>
              </a:solidFill>
            </a:endParaRPr>
          </a:p>
        </p:txBody>
      </p:sp>
      <p:sp>
        <p:nvSpPr>
          <p:cNvPr id="8" name="Obdélník 7"/>
          <p:cNvSpPr/>
          <p:nvPr/>
        </p:nvSpPr>
        <p:spPr>
          <a:xfrm>
            <a:off x="7093065" y="5766233"/>
            <a:ext cx="1586616" cy="4892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800" dirty="0" smtClean="0"/>
              <a:t>der Rock</a:t>
            </a:r>
            <a:endParaRPr lang="cs-CZ" sz="2800" dirty="0">
              <a:solidFill>
                <a:schemeClr val="dk1"/>
              </a:solidFill>
            </a:endParaRPr>
          </a:p>
        </p:txBody>
      </p:sp>
      <p:sp>
        <p:nvSpPr>
          <p:cNvPr id="9" name="Obdélník 8"/>
          <p:cNvSpPr/>
          <p:nvPr/>
        </p:nvSpPr>
        <p:spPr>
          <a:xfrm>
            <a:off x="7093065" y="5585751"/>
            <a:ext cx="1560348" cy="58061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800" dirty="0" err="1" smtClean="0"/>
              <a:t>die</a:t>
            </a:r>
            <a:r>
              <a:rPr lang="cs-CZ" sz="2800" dirty="0" smtClean="0"/>
              <a:t> </a:t>
            </a:r>
            <a:r>
              <a:rPr lang="cs-CZ" sz="2800" dirty="0" err="1" smtClean="0"/>
              <a:t>Hose</a:t>
            </a:r>
            <a:endParaRPr lang="cs-CZ" sz="2800" dirty="0">
              <a:solidFill>
                <a:schemeClr val="dk1"/>
              </a:solidFill>
            </a:endParaRPr>
          </a:p>
        </p:txBody>
      </p:sp>
      <p:sp>
        <p:nvSpPr>
          <p:cNvPr id="10" name="Obdélník 9"/>
          <p:cNvSpPr/>
          <p:nvPr/>
        </p:nvSpPr>
        <p:spPr>
          <a:xfrm>
            <a:off x="6825297" y="5758826"/>
            <a:ext cx="1759917" cy="50405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800" dirty="0" smtClean="0"/>
              <a:t>der </a:t>
            </a:r>
            <a:r>
              <a:rPr lang="cs-CZ" sz="2800" dirty="0" err="1" smtClean="0"/>
              <a:t>Mantel</a:t>
            </a:r>
            <a:endParaRPr lang="cs-CZ" sz="2800" dirty="0">
              <a:solidFill>
                <a:schemeClr val="dk1"/>
              </a:solidFill>
            </a:endParaRPr>
          </a:p>
        </p:txBody>
      </p:sp>
      <p:pic>
        <p:nvPicPr>
          <p:cNvPr id="4" name="Picture 3" descr="C:\Users\Maruška\AppData\Local\Microsoft\Windows\Temporary Internet Files\Content.IE5\7V3NVBWI\MC900290377[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80452" y="4781121"/>
            <a:ext cx="1685385" cy="1832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1.66667E-6 -0.00023 C -0.11875 0.00347 -0.23732 0.00926 -0.35607 0.01088 C -0.37517 0.01134 -0.44253 3.33333E-6 -0.45 -0.00023 C -0.48055 -0.00764 -0.51111 -0.00949 -0.54184 -0.01436 C -0.56111 -0.02338 -0.54948 -0.01945 -0.57708 -0.02269 C -0.58472 -0.02662 -0.59271 -0.02801 -0.60052 -0.03125 C -0.60243 -0.03195 -0.60451 -0.03287 -0.60642 -0.03403 C -0.60903 -0.03565 -0.61146 -0.03843 -0.61423 -0.03959 C -0.62639 -0.04514 -0.62309 -0.03959 -0.63177 -0.04537 C -0.64253 -0.05232 -0.65191 -0.05672 -0.66319 -0.06227 C -0.66666 -0.06389 -0.66927 -0.06852 -0.67291 -0.07061 C -0.67726 -0.07315 -0.68212 -0.07431 -0.68663 -0.07616 C -0.69844 -0.08773 -0.68576 -0.07686 -0.70035 -0.08473 C -0.70868 -0.08912 -0.71528 -0.09769 -0.72378 -0.10162 C -0.73333 -0.12223 -0.72969 -0.13959 -0.7316 -0.16621 C -0.73264 -0.17894 -0.74062 -0.18797 -0.74323 -0.2 C -0.74271 -0.20672 -0.74132 -0.21968 -0.74132 -0.21945 " pathEditMode="relative" rAng="0" ptsTypes="ffffffffffffffffA">
                                      <p:cBhvr>
                                        <p:cTn id="6" dur="2000" fill="hold"/>
                                        <p:tgtEl>
                                          <p:spTgt spid="6"/>
                                        </p:tgtEl>
                                        <p:attrNameLst>
                                          <p:attrName>ppt_x</p:attrName>
                                          <p:attrName>ppt_y</p:attrName>
                                        </p:attrNameLst>
                                      </p:cBhvr>
                                      <p:rCtr x="-37170" y="-10394"/>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childTnLst>
                                    <p:animMotion origin="layout" path="M 1.94444E-6 1.85185E-6 C -0.06979 0.00301 -0.12135 0.0037 -0.19375 1.85185E-6 C -0.20833 -0.00255 -0.22292 -0.00555 -0.2375 -0.00833 C -0.27917 -0.00741 -0.32083 -0.00694 -0.3625 -0.00555 C -0.38924 -0.00463 -0.38351 -0.00648 -0.39792 1.85185E-6 C -0.41042 -0.00092 -0.42309 0.00023 -0.43542 -0.00278 C -0.44306 -0.00463 -0.44826 -0.01875 -0.45625 -0.02222 C -0.46545 -0.03449 -0.47691 -0.04305 -0.48958 -0.04722 C -0.49826 -0.05486 -0.50625 -0.05926 -0.51458 -0.06667 C -0.5191 -0.07569 -0.52465 -0.07986 -0.52917 -0.08889 C -0.53194 -0.1037 -0.53212 -0.11875 -0.53542 -0.13333 C -0.53559 -0.1338 -0.54514 -0.15833 -0.53958 -0.15833 " pathEditMode="relative" ptsTypes="fffffffffffA">
                                      <p:cBhvr>
                                        <p:cTn id="10" dur="2000" fill="hold"/>
                                        <p:tgtEl>
                                          <p:spTgt spid="7"/>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3.46945E-18 2.22222E-6 C 0.0059 -0.01181 0.01337 -0.02338 0.02083 -0.03334 C 0.02622 -0.0551 0.03854 -0.07292 0.04792 -0.09167 C 0.04965 -0.09514 0.05122 -0.10834 0.05208 -0.11111 C 0.05365 -0.11598 0.05625 -0.12037 0.05833 -0.125 C 0.06458 -0.15811 0.07118 -0.19329 0.08125 -0.225 C 0.08524 -0.2375 0.09132 -0.24885 0.09583 -0.26111 C 0.10382 -0.28311 0.11181 -0.3051 0.11875 -0.32778 C 0.12622 -0.35186 0.13299 -0.37662 0.14167 -0.4 C 0.14358 -0.41297 0.14601 -0.42593 0.14792 -0.43889 C 0.14722 -0.46389 0.14705 -0.48889 0.14583 -0.51389 C 0.14514 -0.52848 0.13073 -0.55811 0.125 -0.56945 C 0.12188 -0.57593 0.11736 -0.59005 0.11042 -0.59167 C 0.10087 -0.59398 0.09097 -0.59352 0.08125 -0.59445 C 0.04462 -0.61065 0.00712 -0.62408 -0.03125 -0.63056 C -0.08003 -0.62894 -0.13125 -0.63264 -0.17917 -0.61667 C -0.20312 -0.61852 -0.22622 -0.62107 -0.25 -0.625 C -0.35851 -0.62269 -0.34792 -0.65 -0.39792 -0.60556 C -0.40208 -0.59445 -0.40729 -0.58519 -0.4125 -0.575 C -0.41684 -0.55139 -0.42326 -0.51875 -0.4125 -0.49723 C -0.41094 -0.49398 -0.40816 -0.4919 -0.40625 -0.48889 C -0.39705 -0.47408 -0.40625 -0.48727 -0.4 -0.47223 C -0.39045 -0.44954 -0.39167 -0.46389 -0.39167 -0.44723 " pathEditMode="relative" ptsTypes="ffffffffffffffffffffffA">
                                      <p:cBhvr>
                                        <p:cTn id="14" dur="2000" fill="hold"/>
                                        <p:tgtEl>
                                          <p:spTgt spid="8"/>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ID="0" presetClass="path" presetSubtype="0" accel="50000" decel="50000" fill="hold" grpId="0" nodeType="clickEffect">
                                  <p:stCondLst>
                                    <p:cond delay="0"/>
                                  </p:stCondLst>
                                  <p:childTnLst>
                                    <p:animMotion origin="layout" path="M 8.33333E-7 2.96296E-6 C -0.0132 -0.00093 -0.02639 -0.00139 -0.03959 -0.00278 C -0.05278 -0.00417 -0.0658 -0.0125 -0.07917 -0.01389 C -0.09445 -0.01551 -0.10973 -0.01574 -0.125 -0.01667 C -0.13403 -0.0206 -0.14306 -0.02384 -0.15209 -0.02778 C -0.15677 -0.02986 -0.16042 -0.03519 -0.16459 -0.03889 C -0.1665 -0.04051 -0.16875 -0.04051 -0.17084 -0.04167 C -0.1783 -0.04583 -0.17917 -0.04722 -0.18542 -0.05278 C -0.19462 -0.0713 -0.19289 -0.09259 -0.19584 -0.11389 C -0.19792 -0.1294 -0.19705 -0.13657 -0.20834 -0.14167 C -0.21042 -0.14444 -0.21302 -0.14676 -0.21459 -0.15 C -0.2158 -0.15255 -0.21511 -0.15625 -0.21667 -0.15833 C -0.21823 -0.16042 -0.22292 -0.16111 -0.22292 -0.16111 " pathEditMode="relative" ptsTypes="ffffffffffffA">
                                      <p:cBhvr>
                                        <p:cTn id="18" dur="2000" fill="hold"/>
                                        <p:tgtEl>
                                          <p:spTgt spid="9"/>
                                        </p:tgtEl>
                                        <p:attrNameLst>
                                          <p:attrName>ppt_x</p:attrName>
                                          <p:attrName>ppt_y</p:attrName>
                                        </p:attrNameLst>
                                      </p:cBhvr>
                                    </p:animMotion>
                                  </p:childTnLst>
                                </p:cTn>
                              </p:par>
                            </p:childTnLst>
                          </p:cTn>
                        </p:par>
                      </p:childTnLst>
                    </p:cTn>
                  </p:par>
                  <p:par>
                    <p:cTn id="19" fill="hold">
                      <p:stCondLst>
                        <p:cond delay="indefinite"/>
                      </p:stCondLst>
                      <p:childTnLst>
                        <p:par>
                          <p:cTn id="20" fill="hold">
                            <p:stCondLst>
                              <p:cond delay="0"/>
                            </p:stCondLst>
                            <p:childTnLst>
                              <p:par>
                                <p:cTn id="21" presetID="0" presetClass="path" presetSubtype="0" accel="50000" decel="50000" fill="hold" grpId="0" nodeType="clickEffect">
                                  <p:stCondLst>
                                    <p:cond delay="0"/>
                                  </p:stCondLst>
                                  <p:childTnLst>
                                    <p:animMotion origin="layout" path="M 8.05556E-6 -2.22222E-6 C -0.00329 -0.00208 -0.01163 -0.00717 -0.01458 -0.01111 C -0.02847 -0.02963 -0.00833 -0.01018 -0.02499 -0.025 C -0.03437 -0.04375 -0.02326 -0.02546 -0.03541 -0.03611 C -0.05103 -0.05 -0.03298 -0.04051 -0.04791 -0.04722 C -0.06267 -0.0669 -0.0552 -0.06042 -0.06874 -0.06944 C -0.07499 -0.08194 -0.08437 -0.08935 -0.09166 -0.1 C -0.10728 -0.12315 -0.1236 -0.14815 -0.13541 -0.175 C -0.14548 -0.19792 -0.15277 -0.22315 -0.16458 -0.24444 C -0.17638 -0.26574 -0.18663 -0.28866 -0.19999 -0.30833 C -0.20624 -0.31759 -0.21301 -0.32616 -0.21874 -0.33611 C -0.23697 -0.36805 -0.2526 -0.40648 -0.27916 -0.42778 C -0.28124 -0.43426 -0.28263 -0.4412 -0.28541 -0.44722 C -0.30624 -0.49074 -0.27968 -0.41505 -0.30208 -0.47778 C -0.31215 -0.50579 -0.3177 -0.53217 -0.32499 -0.56111 C -0.3269 -0.59143 -0.32899 -0.6044 -0.32499 -0.63611 C -0.3236 -0.64676 -0.31215 -0.65555 -0.30624 -0.66111 C -0.28194 -0.68426 -0.25676 -0.69398 -0.22708 -0.69722 C -0.20642 -0.70278 -0.18281 -0.70787 -0.16458 -0.69167 C -0.1493 -0.65787 -0.16753 -0.69282 -0.14999 -0.67222 C -0.14444 -0.66574 -0.1401 -0.65764 -0.13541 -0.65 C -0.12968 -0.64097 -0.12881 -0.62986 -0.12499 -0.61944 C -0.1151 -0.59305 -0.12742 -0.6375 -0.11666 -0.59444 C -0.11423 -0.58495 -0.10659 -0.57893 -0.10416 -0.56944 C -0.10347 -0.56667 -0.10312 -0.56366 -0.10208 -0.56111 C -0.09756 -0.54907 -0.09791 -0.55694 -0.09791 -0.55 " pathEditMode="relative" ptsTypes="fffffffffffffffffffffffffA">
                                      <p:cBhvr>
                                        <p:cTn id="22" dur="2000" fill="hold"/>
                                        <p:tgtEl>
                                          <p:spTgt spid="1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86544" y="1628800"/>
            <a:ext cx="6781800" cy="1600200"/>
          </a:xfrm>
        </p:spPr>
        <p:txBody>
          <a:bodyPr/>
          <a:lstStyle/>
          <a:p>
            <a:r>
              <a:rPr lang="cs-CZ" dirty="0" smtClean="0"/>
              <a:t>Použité zdroje:</a:t>
            </a:r>
            <a:endParaRPr lang="cs-CZ" dirty="0"/>
          </a:p>
        </p:txBody>
      </p:sp>
      <p:sp>
        <p:nvSpPr>
          <p:cNvPr id="3" name="Zástupný symbol pro obsah 2"/>
          <p:cNvSpPr>
            <a:spLocks noGrp="1"/>
          </p:cNvSpPr>
          <p:nvPr>
            <p:ph idx="1"/>
          </p:nvPr>
        </p:nvSpPr>
        <p:spPr>
          <a:xfrm>
            <a:off x="683568" y="3356992"/>
            <a:ext cx="7848872" cy="3310136"/>
          </a:xfrm>
        </p:spPr>
        <p:txBody>
          <a:bodyPr>
            <a:normAutofit/>
          </a:bodyPr>
          <a:lstStyle/>
          <a:p>
            <a:r>
              <a:rPr lang="cs-CZ" sz="2800" dirty="0">
                <a:solidFill>
                  <a:schemeClr val="tx1"/>
                </a:solidFill>
              </a:rPr>
              <a:t>FIŠAROVÁ, Olga; ZBRANKOVÁ, Milena. </a:t>
            </a:r>
            <a:r>
              <a:rPr lang="cs-CZ" sz="2800" i="1" dirty="0" err="1">
                <a:solidFill>
                  <a:schemeClr val="tx1"/>
                </a:solidFill>
              </a:rPr>
              <a:t>Deutsch</a:t>
            </a:r>
            <a:r>
              <a:rPr lang="cs-CZ" sz="2800" i="1" dirty="0">
                <a:solidFill>
                  <a:schemeClr val="tx1"/>
                </a:solidFill>
              </a:rPr>
              <a:t> </a:t>
            </a:r>
            <a:r>
              <a:rPr lang="cs-CZ" sz="2800" i="1" dirty="0" err="1">
                <a:solidFill>
                  <a:schemeClr val="tx1"/>
                </a:solidFill>
              </a:rPr>
              <a:t>mit</a:t>
            </a:r>
            <a:r>
              <a:rPr lang="cs-CZ" sz="2800" i="1" dirty="0">
                <a:solidFill>
                  <a:schemeClr val="tx1"/>
                </a:solidFill>
              </a:rPr>
              <a:t> Max, díl 2</a:t>
            </a:r>
            <a:r>
              <a:rPr lang="cs-CZ" sz="2800" dirty="0">
                <a:solidFill>
                  <a:schemeClr val="tx1"/>
                </a:solidFill>
              </a:rPr>
              <a:t>. Plzeň: Fraus, 2007, ISBN 978-80-7238-594-2.</a:t>
            </a:r>
          </a:p>
          <a:p>
            <a:r>
              <a:rPr lang="cs-CZ" sz="2800" dirty="0">
                <a:solidFill>
                  <a:schemeClr val="tx1"/>
                </a:solidFill>
              </a:rPr>
              <a:t>Pracovní list </a:t>
            </a:r>
            <a:r>
              <a:rPr lang="cs-CZ" sz="2800" dirty="0" err="1">
                <a:solidFill>
                  <a:schemeClr val="tx1"/>
                </a:solidFill>
              </a:rPr>
              <a:t>Lektion</a:t>
            </a:r>
            <a:r>
              <a:rPr lang="cs-CZ" sz="2800" dirty="0">
                <a:solidFill>
                  <a:schemeClr val="tx1"/>
                </a:solidFill>
              </a:rPr>
              <a:t> 7 – </a:t>
            </a:r>
            <a:r>
              <a:rPr lang="cs-CZ" sz="2800" dirty="0" err="1">
                <a:solidFill>
                  <a:schemeClr val="tx1"/>
                </a:solidFill>
              </a:rPr>
              <a:t>Deutsch</a:t>
            </a:r>
            <a:r>
              <a:rPr lang="cs-CZ" sz="2800" dirty="0">
                <a:solidFill>
                  <a:schemeClr val="tx1"/>
                </a:solidFill>
              </a:rPr>
              <a:t> </a:t>
            </a:r>
            <a:r>
              <a:rPr lang="cs-CZ" sz="2800" dirty="0" err="1">
                <a:solidFill>
                  <a:schemeClr val="tx1"/>
                </a:solidFill>
              </a:rPr>
              <a:t>mit</a:t>
            </a:r>
            <a:r>
              <a:rPr lang="cs-CZ" sz="2800" dirty="0">
                <a:solidFill>
                  <a:schemeClr val="tx1"/>
                </a:solidFill>
              </a:rPr>
              <a:t> Max 2</a:t>
            </a:r>
          </a:p>
          <a:p>
            <a:r>
              <a:rPr lang="cs-CZ" sz="2800" dirty="0">
                <a:solidFill>
                  <a:schemeClr val="tx1"/>
                </a:solidFill>
              </a:rPr>
              <a:t>Obrázky: MS Office – Klipart</a:t>
            </a:r>
          </a:p>
          <a:p>
            <a:r>
              <a:rPr lang="cs-CZ" sz="2800" dirty="0">
                <a:solidFill>
                  <a:schemeClr val="tx1"/>
                </a:solidFill>
              </a:rPr>
              <a:t>Vlastní zdroje</a:t>
            </a:r>
          </a:p>
          <a:p>
            <a:endParaRPr lang="cs-CZ" sz="2800" dirty="0">
              <a:solidFill>
                <a:schemeClr val="tx1"/>
              </a:solidFill>
            </a:endParaRPr>
          </a:p>
        </p:txBody>
      </p:sp>
      <p:pic>
        <p:nvPicPr>
          <p:cNvPr id="4" name="Picture 2"/>
          <p:cNvPicPr>
            <a:picLocks noChangeAspect="1" noChangeArrowheads="1"/>
          </p:cNvPicPr>
          <p:nvPr/>
        </p:nvPicPr>
        <p:blipFill>
          <a:blip r:embed="rId2" cstate="print"/>
          <a:srcRect/>
          <a:stretch>
            <a:fillRect/>
          </a:stretch>
        </p:blipFill>
        <p:spPr bwMode="auto">
          <a:xfrm>
            <a:off x="846154" y="500042"/>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6900585" y="500042"/>
            <a:ext cx="885202" cy="1485900"/>
          </a:xfrm>
          <a:prstGeom prst="rect">
            <a:avLst/>
          </a:prstGeom>
          <a:noFill/>
        </p:spPr>
      </p:pic>
    </p:spTree>
    <p:extLst>
      <p:ext uri="{BB962C8B-B14F-4D97-AF65-F5344CB8AC3E}">
        <p14:creationId xmlns:p14="http://schemas.microsoft.com/office/powerpoint/2010/main" val="221827157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1009</TotalTime>
  <Words>511</Words>
  <Application>Microsoft Office PowerPoint</Application>
  <PresentationFormat>Předvádění na obrazovce (4:3)</PresentationFormat>
  <Paragraphs>239</Paragraphs>
  <Slides>20</Slides>
  <Notes>0</Notes>
  <HiddenSlides>7</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NewsPrint</vt:lpstr>
      <vt:lpstr>Deutsch mit Max 2 Lektion 7</vt:lpstr>
      <vt:lpstr>Prezentace aplikace PowerPoint</vt:lpstr>
      <vt:lpstr>Prezentace aplikace PowerPoint</vt:lpstr>
      <vt:lpstr>Memoryspiel</vt:lpstr>
      <vt:lpstr>Nenne alle Monate</vt:lpstr>
      <vt:lpstr>Frohe Ostern!</vt:lpstr>
      <vt:lpstr>Beispiel</vt:lpstr>
      <vt:lpstr>Das Wetter</vt:lpstr>
      <vt:lpstr>Was ist das?</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Schreib eine Liste</vt:lpstr>
      <vt:lpstr>Die Modenschau</vt:lpstr>
      <vt:lpstr>Zieh mich an!</vt:lpstr>
      <vt:lpstr>Wiederholung</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Deutsch mit Max 2 Lektion 7</dc:title>
  <dc:creator>Maruška</dc:creator>
  <cp:lastModifiedBy>Maruška</cp:lastModifiedBy>
  <cp:revision>37</cp:revision>
  <dcterms:created xsi:type="dcterms:W3CDTF">2013-02-18T20:10:51Z</dcterms:created>
  <dcterms:modified xsi:type="dcterms:W3CDTF">2013-04-04T15:31:01Z</dcterms:modified>
</cp:coreProperties>
</file>