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9" r:id="rId13"/>
    <p:sldId id="270" r:id="rId14"/>
    <p:sldId id="271" r:id="rId15"/>
    <p:sldId id="272" r:id="rId16"/>
    <p:sldId id="273" r:id="rId17"/>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5" d="100"/>
          <a:sy n="45" d="100"/>
        </p:scale>
        <p:origin x="-1236"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CE7B9EC-4926-4433-9067-66AFF6140A74}" type="datetimeFigureOut">
              <a:rPr lang="cs-CZ" smtClean="0"/>
              <a:t>29.4.2013</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73C802F-568A-477C-9506-9439E52F21BD}" type="slidenum">
              <a:rPr lang="cs-CZ" smtClean="0"/>
              <a:t>‹#›</a:t>
            </a:fld>
            <a:endParaRPr lang="cs-CZ"/>
          </a:p>
        </p:txBody>
      </p:sp>
    </p:spTree>
    <p:extLst>
      <p:ext uri="{BB962C8B-B14F-4D97-AF65-F5344CB8AC3E}">
        <p14:creationId xmlns:p14="http://schemas.microsoft.com/office/powerpoint/2010/main" val="30422096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673C802F-568A-477C-9506-9439E52F21BD}" type="slidenum">
              <a:rPr lang="cs-CZ" smtClean="0"/>
              <a:t>3</a:t>
            </a:fld>
            <a:endParaRPr lang="cs-CZ"/>
          </a:p>
        </p:txBody>
      </p:sp>
    </p:spTree>
    <p:extLst>
      <p:ext uri="{BB962C8B-B14F-4D97-AF65-F5344CB8AC3E}">
        <p14:creationId xmlns:p14="http://schemas.microsoft.com/office/powerpoint/2010/main" val="370521337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2" cstate="print"/>
          <a:srcRect t="33333"/>
          <a:stretch>
            <a:fillRect/>
          </a:stretch>
        </p:blipFill>
        <p:spPr>
          <a:xfrm>
            <a:off x="0" y="0"/>
            <a:ext cx="9144000" cy="4572000"/>
          </a:xfrm>
          <a:prstGeom prst="rect">
            <a:avLst/>
          </a:prstGeom>
        </p:spPr>
      </p:pic>
      <p:sp>
        <p:nvSpPr>
          <p:cNvPr id="4" name="Date Placeholder 3"/>
          <p:cNvSpPr>
            <a:spLocks noGrp="1"/>
          </p:cNvSpPr>
          <p:nvPr>
            <p:ph type="dt" sz="half" idx="10"/>
          </p:nvPr>
        </p:nvSpPr>
        <p:spPr/>
        <p:txBody>
          <a:bodyPr/>
          <a:lstStyle/>
          <a:p>
            <a:fld id="{8C7DD454-AD7C-4520-965E-D76A2099C0EC}" type="datetimeFigureOut">
              <a:rPr lang="cs-CZ" smtClean="0"/>
              <a:t>29.4.2013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3A7BFB15-7EF2-4BAB-A961-49C5BD7622A0}" type="slidenum">
              <a:rPr lang="cs-CZ" smtClean="0"/>
              <a:t>‹#›</a:t>
            </a:fld>
            <a:endParaRPr lang="cs-CZ"/>
          </a:p>
        </p:txBody>
      </p:sp>
      <p:sp>
        <p:nvSpPr>
          <p:cNvPr id="3" name="Subtitle 2"/>
          <p:cNvSpPr>
            <a:spLocks noGrp="1"/>
          </p:cNvSpPr>
          <p:nvPr>
            <p:ph type="subTitle" idx="1"/>
          </p:nvPr>
        </p:nvSpPr>
        <p:spPr>
          <a:xfrm>
            <a:off x="1219200" y="3886200"/>
            <a:ext cx="6400800" cy="1752600"/>
          </a:xfrm>
        </p:spPr>
        <p:txBody>
          <a:bodyPr>
            <a:normAutofit/>
          </a:bodyPr>
          <a:lstStyle>
            <a:lvl1pPr marL="0" indent="0" algn="ctr">
              <a:buNone/>
              <a:defRPr sz="170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en-US" dirty="0"/>
          </a:p>
        </p:txBody>
      </p:sp>
      <p:sp>
        <p:nvSpPr>
          <p:cNvPr id="2" name="Title 1"/>
          <p:cNvSpPr>
            <a:spLocks noGrp="1"/>
          </p:cNvSpPr>
          <p:nvPr>
            <p:ph type="ctrTitle"/>
          </p:nvPr>
        </p:nvSpPr>
        <p:spPr>
          <a:xfrm>
            <a:off x="685800" y="2007888"/>
            <a:ext cx="7772400" cy="1470025"/>
          </a:xfrm>
        </p:spPr>
        <p:txBody>
          <a:bodyPr/>
          <a:lstStyle>
            <a:lvl1pPr algn="ctr">
              <a:defRPr sz="3200"/>
            </a:lvl1pPr>
          </a:lstStyle>
          <a:p>
            <a:r>
              <a:rPr lang="cs-CZ" smtClean="0"/>
              <a:t>Kliknutím lze upravit styl.</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cs-CZ" smtClean="0"/>
              <a:t>Kliknutím lze upravit styl.</a:t>
            </a:r>
            <a:endParaRPr lang="en-US" dirty="0"/>
          </a:p>
        </p:txBody>
      </p:sp>
      <p:sp>
        <p:nvSpPr>
          <p:cNvPr id="4" name="Date Placeholder 3"/>
          <p:cNvSpPr>
            <a:spLocks noGrp="1"/>
          </p:cNvSpPr>
          <p:nvPr>
            <p:ph type="dt" sz="half" idx="10"/>
          </p:nvPr>
        </p:nvSpPr>
        <p:spPr/>
        <p:txBody>
          <a:bodyPr/>
          <a:lstStyle/>
          <a:p>
            <a:fld id="{8C7DD454-AD7C-4520-965E-D76A2099C0EC}" type="datetimeFigureOut">
              <a:rPr lang="cs-CZ" smtClean="0"/>
              <a:t>29.4.2013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3A7BFB15-7EF2-4BAB-A961-49C5BD7622A0}" type="slidenum">
              <a:rPr lang="cs-CZ" smtClean="0"/>
              <a:t>‹#›</a:t>
            </a:fld>
            <a:endParaRPr lang="cs-CZ"/>
          </a:p>
        </p:txBody>
      </p:sp>
      <p:sp>
        <p:nvSpPr>
          <p:cNvPr id="8" name="Content Placeholder 7"/>
          <p:cNvSpPr>
            <a:spLocks noGrp="1"/>
          </p:cNvSpPr>
          <p:nvPr>
            <p:ph sz="quarter" idx="13"/>
          </p:nvPr>
        </p:nvSpPr>
        <p:spPr>
          <a:xfrm>
            <a:off x="609600" y="1600200"/>
            <a:ext cx="7924800" cy="4114800"/>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spTree>
      <p:nvGrpSpPr>
        <p:cNvPr id="1" name=""/>
        <p:cNvGrpSpPr/>
        <p:nvPr/>
      </p:nvGrpSpPr>
      <p:grpSpPr>
        <a:xfrm>
          <a:off x="0" y="0"/>
          <a:ext cx="0" cy="0"/>
          <a:chOff x="0" y="0"/>
          <a:chExt cx="0" cy="0"/>
        </a:xfrm>
      </p:grpSpPr>
      <p:sp>
        <p:nvSpPr>
          <p:cNvPr id="2" name="Title 1"/>
          <p:cNvSpPr>
            <a:spLocks noGrp="1"/>
          </p:cNvSpPr>
          <p:nvPr>
            <p:ph type="title"/>
          </p:nvPr>
        </p:nvSpPr>
        <p:spPr>
          <a:xfrm>
            <a:off x="609600" y="4962525"/>
            <a:ext cx="7885113" cy="1362075"/>
          </a:xfrm>
        </p:spPr>
        <p:txBody>
          <a:bodyPr anchor="t"/>
          <a:lstStyle>
            <a:lvl1pPr algn="l">
              <a:defRPr sz="3200" b="0" i="0" cap="all" baseline="0"/>
            </a:lvl1pPr>
          </a:lstStyle>
          <a:p>
            <a:r>
              <a:rPr lang="cs-CZ" smtClean="0"/>
              <a:t>Kliknutím lze upravit styl.</a:t>
            </a:r>
            <a:endParaRPr lang="en-US" dirty="0"/>
          </a:p>
        </p:txBody>
      </p:sp>
      <p:sp>
        <p:nvSpPr>
          <p:cNvPr id="3" name="Text Placeholder 2"/>
          <p:cNvSpPr>
            <a:spLocks noGrp="1"/>
          </p:cNvSpPr>
          <p:nvPr>
            <p:ph type="body" idx="1"/>
          </p:nvPr>
        </p:nvSpPr>
        <p:spPr>
          <a:xfrm>
            <a:off x="609600" y="3462338"/>
            <a:ext cx="7885113" cy="1500187"/>
          </a:xfrm>
        </p:spPr>
        <p:txBody>
          <a:bodyPr anchor="b">
            <a:normAutofit/>
          </a:bodyPr>
          <a:lstStyle>
            <a:lvl1pPr marL="0" indent="0">
              <a:buNone/>
              <a:defRPr sz="1700"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8C7DD454-AD7C-4520-965E-D76A2099C0EC}" type="datetimeFigureOut">
              <a:rPr lang="cs-CZ" smtClean="0"/>
              <a:t>29.4.2013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3A7BFB15-7EF2-4BAB-A961-49C5BD7622A0}" type="slidenum">
              <a:rPr lang="cs-CZ" smtClean="0"/>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11" name="Content Placeholder 10"/>
          <p:cNvSpPr>
            <a:spLocks noGrp="1"/>
          </p:cNvSpPr>
          <p:nvPr>
            <p:ph sz="quarter" idx="13"/>
          </p:nvPr>
        </p:nvSpPr>
        <p:spPr>
          <a:xfrm>
            <a:off x="609600" y="1600200"/>
            <a:ext cx="3733800" cy="4114800"/>
          </a:xfrm>
        </p:spPr>
        <p:txBody>
          <a:bodyPr/>
          <a:lstStyle>
            <a:lvl5pPr>
              <a:defRPr/>
            </a:lvl5pPr>
            <a:lvl6pPr>
              <a:buClr>
                <a:schemeClr val="tx2"/>
              </a:buClr>
              <a:buFont typeface="Arial" pitchFamily="34" charset="0"/>
              <a:buChar char="•"/>
              <a:defRPr/>
            </a:lvl6pPr>
            <a:lvl7pPr>
              <a:buClr>
                <a:schemeClr val="tx2"/>
              </a:buClr>
              <a:buFont typeface="Arial" pitchFamily="34" charset="0"/>
              <a:buChar char="•"/>
              <a:defRPr/>
            </a:lvl7pPr>
            <a:lvl8pPr>
              <a:buClr>
                <a:schemeClr val="tx2"/>
              </a:buClr>
              <a:buFont typeface="Arial" pitchFamily="34" charset="0"/>
              <a:buChar char="•"/>
              <a:defRPr/>
            </a:lvl8pPr>
            <a:lvl9pPr>
              <a:buClr>
                <a:schemeClr val="tx2"/>
              </a:buClr>
              <a:buFont typeface="Arial" pitchFamily="34" charset="0"/>
              <a:buChar char="•"/>
              <a:defRPr/>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smtClean="0"/>
          </a:p>
        </p:txBody>
      </p:sp>
      <p:sp>
        <p:nvSpPr>
          <p:cNvPr id="13" name="Content Placeholder 12"/>
          <p:cNvSpPr>
            <a:spLocks noGrp="1"/>
          </p:cNvSpPr>
          <p:nvPr>
            <p:ph sz="quarter" idx="14"/>
          </p:nvPr>
        </p:nvSpPr>
        <p:spPr>
          <a:xfrm>
            <a:off x="4800600" y="1600200"/>
            <a:ext cx="3733800" cy="41148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smtClean="0"/>
          </a:p>
        </p:txBody>
      </p:sp>
      <p:sp>
        <p:nvSpPr>
          <p:cNvPr id="2" name="Title 1"/>
          <p:cNvSpPr>
            <a:spLocks noGrp="1"/>
          </p:cNvSpPr>
          <p:nvPr>
            <p:ph type="title"/>
          </p:nvPr>
        </p:nvSpPr>
        <p:spPr>
          <a:xfrm>
            <a:off x="609600" y="274638"/>
            <a:ext cx="7924800" cy="1143000"/>
          </a:xfrm>
        </p:spPr>
        <p:txBody>
          <a:bodyPr/>
          <a:lstStyle/>
          <a:p>
            <a:r>
              <a:rPr lang="cs-CZ" smtClean="0"/>
              <a:t>Kliknutím lze upravit styl.</a:t>
            </a:r>
            <a:endParaRPr lang="en-US" dirty="0"/>
          </a:p>
        </p:txBody>
      </p:sp>
      <p:sp>
        <p:nvSpPr>
          <p:cNvPr id="5" name="Date Placeholder 4"/>
          <p:cNvSpPr>
            <a:spLocks noGrp="1"/>
          </p:cNvSpPr>
          <p:nvPr>
            <p:ph type="dt" sz="half" idx="10"/>
          </p:nvPr>
        </p:nvSpPr>
        <p:spPr/>
        <p:txBody>
          <a:bodyPr/>
          <a:lstStyle/>
          <a:p>
            <a:fld id="{8C7DD454-AD7C-4520-965E-D76A2099C0EC}" type="datetimeFigureOut">
              <a:rPr lang="cs-CZ" smtClean="0"/>
              <a:t>29.4.2013</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3A7BFB15-7EF2-4BAB-A961-49C5BD7622A0}" type="slidenum">
              <a:rPr lang="cs-CZ" smtClean="0"/>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13" name="Content Placeholder 12"/>
          <p:cNvSpPr>
            <a:spLocks noGrp="1"/>
          </p:cNvSpPr>
          <p:nvPr>
            <p:ph sz="quarter" idx="14"/>
          </p:nvPr>
        </p:nvSpPr>
        <p:spPr>
          <a:xfrm>
            <a:off x="4800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smtClean="0"/>
          </a:p>
        </p:txBody>
      </p:sp>
      <p:sp>
        <p:nvSpPr>
          <p:cNvPr id="11" name="Content Placeholder 10"/>
          <p:cNvSpPr>
            <a:spLocks noGrp="1"/>
          </p:cNvSpPr>
          <p:nvPr>
            <p:ph sz="quarter" idx="13"/>
          </p:nvPr>
        </p:nvSpPr>
        <p:spPr>
          <a:xfrm>
            <a:off x="609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smtClean="0"/>
          </a:p>
        </p:txBody>
      </p:sp>
      <p:sp>
        <p:nvSpPr>
          <p:cNvPr id="2" name="Title 1"/>
          <p:cNvSpPr>
            <a:spLocks noGrp="1"/>
          </p:cNvSpPr>
          <p:nvPr>
            <p:ph type="title"/>
          </p:nvPr>
        </p:nvSpPr>
        <p:spPr>
          <a:xfrm>
            <a:off x="609600" y="274638"/>
            <a:ext cx="7924800" cy="1143000"/>
          </a:xfrm>
        </p:spPr>
        <p:txBody>
          <a:bodyPr/>
          <a:lstStyle>
            <a:lvl1pPr>
              <a:defRPr/>
            </a:lvl1pPr>
          </a:lstStyle>
          <a:p>
            <a:r>
              <a:rPr lang="cs-CZ" smtClean="0"/>
              <a:t>Kliknutím lze upravit styl.</a:t>
            </a:r>
            <a:endParaRPr lang="en-US" dirty="0"/>
          </a:p>
        </p:txBody>
      </p:sp>
      <p:sp>
        <p:nvSpPr>
          <p:cNvPr id="3" name="Text Placeholder 2"/>
          <p:cNvSpPr>
            <a:spLocks noGrp="1"/>
          </p:cNvSpPr>
          <p:nvPr>
            <p:ph type="body" idx="1"/>
          </p:nvPr>
        </p:nvSpPr>
        <p:spPr>
          <a:xfrm>
            <a:off x="609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5" name="Text Placeholder 4"/>
          <p:cNvSpPr>
            <a:spLocks noGrp="1"/>
          </p:cNvSpPr>
          <p:nvPr>
            <p:ph type="body" sz="quarter" idx="3"/>
          </p:nvPr>
        </p:nvSpPr>
        <p:spPr>
          <a:xfrm>
            <a:off x="4800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7" name="Date Placeholder 6"/>
          <p:cNvSpPr>
            <a:spLocks noGrp="1"/>
          </p:cNvSpPr>
          <p:nvPr>
            <p:ph type="dt" sz="half" idx="10"/>
          </p:nvPr>
        </p:nvSpPr>
        <p:spPr/>
        <p:txBody>
          <a:bodyPr/>
          <a:lstStyle/>
          <a:p>
            <a:fld id="{8C7DD454-AD7C-4520-965E-D76A2099C0EC}" type="datetimeFigureOut">
              <a:rPr lang="cs-CZ" smtClean="0"/>
              <a:t>29.4.2013</a:t>
            </a:fld>
            <a:endParaRPr lang="cs-CZ"/>
          </a:p>
        </p:txBody>
      </p:sp>
      <p:sp>
        <p:nvSpPr>
          <p:cNvPr id="8" name="Footer Placeholder 7"/>
          <p:cNvSpPr>
            <a:spLocks noGrp="1"/>
          </p:cNvSpPr>
          <p:nvPr>
            <p:ph type="ftr" sz="quarter" idx="11"/>
          </p:nvPr>
        </p:nvSpPr>
        <p:spPr/>
        <p:txBody>
          <a:bodyPr/>
          <a:lstStyle/>
          <a:p>
            <a:endParaRPr lang="cs-CZ"/>
          </a:p>
        </p:txBody>
      </p:sp>
      <p:sp>
        <p:nvSpPr>
          <p:cNvPr id="9" name="Slide Number Placeholder 8"/>
          <p:cNvSpPr>
            <a:spLocks noGrp="1"/>
          </p:cNvSpPr>
          <p:nvPr>
            <p:ph type="sldNum" sz="quarter" idx="12"/>
          </p:nvPr>
        </p:nvSpPr>
        <p:spPr/>
        <p:txBody>
          <a:bodyPr/>
          <a:lstStyle/>
          <a:p>
            <a:fld id="{3A7BFB15-7EF2-4BAB-A961-49C5BD7622A0}" type="slidenum">
              <a:rPr lang="cs-CZ" smtClean="0"/>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cs-CZ" smtClean="0"/>
              <a:t>Kliknutím lze upravit styl.</a:t>
            </a:r>
            <a:endParaRPr lang="en-US" dirty="0"/>
          </a:p>
        </p:txBody>
      </p:sp>
      <p:sp>
        <p:nvSpPr>
          <p:cNvPr id="3" name="Date Placeholder 2"/>
          <p:cNvSpPr>
            <a:spLocks noGrp="1"/>
          </p:cNvSpPr>
          <p:nvPr>
            <p:ph type="dt" sz="half" idx="10"/>
          </p:nvPr>
        </p:nvSpPr>
        <p:spPr/>
        <p:txBody>
          <a:bodyPr/>
          <a:lstStyle/>
          <a:p>
            <a:fld id="{8C7DD454-AD7C-4520-965E-D76A2099C0EC}" type="datetimeFigureOut">
              <a:rPr lang="cs-CZ" smtClean="0"/>
              <a:t>29.4.2013</a:t>
            </a:fld>
            <a:endParaRPr lang="cs-CZ"/>
          </a:p>
        </p:txBody>
      </p:sp>
      <p:sp>
        <p:nvSpPr>
          <p:cNvPr id="4" name="Footer Placeholder 3"/>
          <p:cNvSpPr>
            <a:spLocks noGrp="1"/>
          </p:cNvSpPr>
          <p:nvPr>
            <p:ph type="ftr" sz="quarter" idx="11"/>
          </p:nvPr>
        </p:nvSpPr>
        <p:spPr/>
        <p:txBody>
          <a:bodyPr/>
          <a:lstStyle/>
          <a:p>
            <a:endParaRPr lang="cs-CZ"/>
          </a:p>
        </p:txBody>
      </p:sp>
      <p:sp>
        <p:nvSpPr>
          <p:cNvPr id="5" name="Slide Number Placeholder 4"/>
          <p:cNvSpPr>
            <a:spLocks noGrp="1"/>
          </p:cNvSpPr>
          <p:nvPr>
            <p:ph type="sldNum" sz="quarter" idx="12"/>
          </p:nvPr>
        </p:nvSpPr>
        <p:spPr/>
        <p:txBody>
          <a:bodyPr/>
          <a:lstStyle/>
          <a:p>
            <a:fld id="{3A7BFB15-7EF2-4BAB-A961-49C5BD7622A0}" type="slidenum">
              <a:rPr lang="cs-CZ" smtClean="0"/>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DD454-AD7C-4520-965E-D76A2099C0EC}" type="datetimeFigureOut">
              <a:rPr lang="cs-CZ" smtClean="0"/>
              <a:t>29.4.2013</a:t>
            </a:fld>
            <a:endParaRPr lang="cs-CZ"/>
          </a:p>
        </p:txBody>
      </p:sp>
      <p:sp>
        <p:nvSpPr>
          <p:cNvPr id="3" name="Footer Placeholder 2"/>
          <p:cNvSpPr>
            <a:spLocks noGrp="1"/>
          </p:cNvSpPr>
          <p:nvPr>
            <p:ph type="ftr" sz="quarter" idx="11"/>
          </p:nvPr>
        </p:nvSpPr>
        <p:spPr/>
        <p:txBody>
          <a:bodyPr/>
          <a:lstStyle/>
          <a:p>
            <a:endParaRPr lang="cs-CZ"/>
          </a:p>
        </p:txBody>
      </p:sp>
      <p:sp>
        <p:nvSpPr>
          <p:cNvPr id="4" name="Slide Number Placeholder 3"/>
          <p:cNvSpPr>
            <a:spLocks noGrp="1"/>
          </p:cNvSpPr>
          <p:nvPr>
            <p:ph type="sldNum" sz="quarter" idx="12"/>
          </p:nvPr>
        </p:nvSpPr>
        <p:spPr/>
        <p:txBody>
          <a:bodyPr/>
          <a:lstStyle/>
          <a:p>
            <a:fld id="{3A7BFB15-7EF2-4BAB-A961-49C5BD7622A0}"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9" name="Content Placeholder 8"/>
          <p:cNvSpPr>
            <a:spLocks noGrp="1"/>
          </p:cNvSpPr>
          <p:nvPr>
            <p:ph sz="quarter" idx="13"/>
          </p:nvPr>
        </p:nvSpPr>
        <p:spPr>
          <a:xfrm>
            <a:off x="3962400" y="1447800"/>
            <a:ext cx="4648200" cy="4267200"/>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2" name="Title 1"/>
          <p:cNvSpPr>
            <a:spLocks noGrp="1"/>
          </p:cNvSpPr>
          <p:nvPr>
            <p:ph type="title"/>
          </p:nvPr>
        </p:nvSpPr>
        <p:spPr>
          <a:xfrm>
            <a:off x="612648" y="1447800"/>
            <a:ext cx="2971800" cy="1097280"/>
          </a:xfrm>
        </p:spPr>
        <p:txBody>
          <a:bodyPr anchor="b"/>
          <a:lstStyle>
            <a:lvl1pPr algn="l">
              <a:defRPr sz="1800" b="0" i="0" cap="none" baseline="0">
                <a:solidFill>
                  <a:schemeClr val="tx2"/>
                </a:solidFill>
              </a:defRPr>
            </a:lvl1pPr>
          </a:lstStyle>
          <a:p>
            <a:r>
              <a:rPr lang="cs-CZ" smtClean="0"/>
              <a:t>Kliknutím lze upravit styl.</a:t>
            </a:r>
            <a:endParaRPr lang="en-US" dirty="0"/>
          </a:p>
        </p:txBody>
      </p:sp>
      <p:sp>
        <p:nvSpPr>
          <p:cNvPr id="4" name="Text Placeholder 3"/>
          <p:cNvSpPr>
            <a:spLocks noGrp="1"/>
          </p:cNvSpPr>
          <p:nvPr>
            <p:ph type="body" sz="half" idx="2"/>
          </p:nvPr>
        </p:nvSpPr>
        <p:spPr>
          <a:xfrm>
            <a:off x="612648" y="2547891"/>
            <a:ext cx="2971800" cy="3167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8C7DD454-AD7C-4520-965E-D76A2099C0EC}" type="datetimeFigureOut">
              <a:rPr lang="cs-CZ" smtClean="0"/>
              <a:t>29.4.2013</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3A7BFB15-7EF2-4BAB-A961-49C5BD7622A0}" type="slidenum">
              <a:rPr lang="cs-CZ" smtClean="0"/>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pic>
        <p:nvPicPr>
          <p:cNvPr id="11" name="Picture 10" descr="horizon.png"/>
          <p:cNvPicPr>
            <a:picLocks noChangeAspect="1"/>
          </p:cNvPicPr>
          <p:nvPr/>
        </p:nvPicPr>
        <p:blipFill>
          <a:blip r:embed="rId2" cstate="print"/>
          <a:stretch>
            <a:fillRect/>
          </a:stretch>
        </p:blipFill>
        <p:spPr>
          <a:xfrm>
            <a:off x="0" y="0"/>
            <a:ext cx="9144000" cy="6858000"/>
          </a:xfrm>
          <a:prstGeom prst="rect">
            <a:avLst/>
          </a:prstGeom>
        </p:spPr>
      </p:pic>
      <p:sp>
        <p:nvSpPr>
          <p:cNvPr id="2" name="Title 1"/>
          <p:cNvSpPr>
            <a:spLocks noGrp="1"/>
          </p:cNvSpPr>
          <p:nvPr>
            <p:ph type="title"/>
          </p:nvPr>
        </p:nvSpPr>
        <p:spPr>
          <a:xfrm>
            <a:off x="609600" y="1447800"/>
            <a:ext cx="2971800" cy="1097280"/>
          </a:xfrm>
        </p:spPr>
        <p:txBody>
          <a:bodyPr anchor="b"/>
          <a:lstStyle>
            <a:lvl1pPr algn="l">
              <a:defRPr sz="1800" b="0" i="0" cap="none" baseline="0">
                <a:solidFill>
                  <a:schemeClr val="tx2"/>
                </a:solidFill>
              </a:defRPr>
            </a:lvl1pPr>
          </a:lstStyle>
          <a:p>
            <a:r>
              <a:rPr lang="cs-CZ" smtClean="0"/>
              <a:t>Kliknutím lze upravit styl.</a:t>
            </a:r>
            <a:endParaRPr lang="en-US" dirty="0"/>
          </a:p>
        </p:txBody>
      </p:sp>
      <p:sp>
        <p:nvSpPr>
          <p:cNvPr id="3" name="Picture Placeholder 2"/>
          <p:cNvSpPr>
            <a:spLocks noGrp="1"/>
          </p:cNvSpPr>
          <p:nvPr>
            <p:ph type="pic" idx="1"/>
          </p:nvPr>
        </p:nvSpPr>
        <p:spPr>
          <a:xfrm>
            <a:off x="4657344" y="1447800"/>
            <a:ext cx="3419856" cy="3474720"/>
          </a:xfrm>
          <a:custGeom>
            <a:avLst/>
            <a:gdLst>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74450 w 3419856"/>
              <a:gd name="connsiteY9" fmla="*/ 3429000 h 3429000"/>
              <a:gd name="connsiteX10" fmla="*/ 21806 w 3419856"/>
              <a:gd name="connsiteY10" fmla="*/ 3407194 h 3429000"/>
              <a:gd name="connsiteX11" fmla="*/ 0 w 3419856"/>
              <a:gd name="connsiteY11" fmla="*/ 3354550 h 3429000"/>
              <a:gd name="connsiteX12" fmla="*/ 0 w 3419856"/>
              <a:gd name="connsiteY12" fmla="*/ 74450 h 3429000"/>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21806 w 3419856"/>
              <a:gd name="connsiteY9" fmla="*/ 3407194 h 3429000"/>
              <a:gd name="connsiteX10" fmla="*/ 0 w 3419856"/>
              <a:gd name="connsiteY10" fmla="*/ 3354550 h 3429000"/>
              <a:gd name="connsiteX11" fmla="*/ 0 w 3419856"/>
              <a:gd name="connsiteY11" fmla="*/ 74450 h 3429000"/>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8026"/>
              <a:gd name="connsiteY0" fmla="*/ 74450 h 3910007"/>
              <a:gd name="connsiteX1" fmla="*/ 21806 w 3968026"/>
              <a:gd name="connsiteY1" fmla="*/ 21806 h 3910007"/>
              <a:gd name="connsiteX2" fmla="*/ 74450 w 3968026"/>
              <a:gd name="connsiteY2" fmla="*/ 0 h 3910007"/>
              <a:gd name="connsiteX3" fmla="*/ 3345406 w 3968026"/>
              <a:gd name="connsiteY3" fmla="*/ 0 h 3910007"/>
              <a:gd name="connsiteX4" fmla="*/ 3398050 w 3968026"/>
              <a:gd name="connsiteY4" fmla="*/ 21806 h 3910007"/>
              <a:gd name="connsiteX5" fmla="*/ 3419856 w 3968026"/>
              <a:gd name="connsiteY5" fmla="*/ 74450 h 3910007"/>
              <a:gd name="connsiteX6" fmla="*/ 3419856 w 3968026"/>
              <a:gd name="connsiteY6" fmla="*/ 3354550 h 3910007"/>
              <a:gd name="connsiteX7" fmla="*/ 3398050 w 3968026"/>
              <a:gd name="connsiteY7" fmla="*/ 3407194 h 3910007"/>
              <a:gd name="connsiteX8" fmla="*/ 0 w 3968026"/>
              <a:gd name="connsiteY8" fmla="*/ 3354550 h 3910007"/>
              <a:gd name="connsiteX9" fmla="*/ 0 w 3968026"/>
              <a:gd name="connsiteY9" fmla="*/ 74450 h 3910007"/>
              <a:gd name="connsiteX0" fmla="*/ 0 w 3419856"/>
              <a:gd name="connsiteY0" fmla="*/ 74450 h 3901233"/>
              <a:gd name="connsiteX1" fmla="*/ 21806 w 3419856"/>
              <a:gd name="connsiteY1" fmla="*/ 21806 h 3901233"/>
              <a:gd name="connsiteX2" fmla="*/ 74450 w 3419856"/>
              <a:gd name="connsiteY2" fmla="*/ 0 h 3901233"/>
              <a:gd name="connsiteX3" fmla="*/ 3345406 w 3419856"/>
              <a:gd name="connsiteY3" fmla="*/ 0 h 3901233"/>
              <a:gd name="connsiteX4" fmla="*/ 3398050 w 3419856"/>
              <a:gd name="connsiteY4" fmla="*/ 21806 h 3901233"/>
              <a:gd name="connsiteX5" fmla="*/ 3419856 w 3419856"/>
              <a:gd name="connsiteY5" fmla="*/ 74450 h 3901233"/>
              <a:gd name="connsiteX6" fmla="*/ 3419856 w 3419856"/>
              <a:gd name="connsiteY6" fmla="*/ 3354550 h 3901233"/>
              <a:gd name="connsiteX7" fmla="*/ 0 w 3419856"/>
              <a:gd name="connsiteY7" fmla="*/ 3354550 h 3901233"/>
              <a:gd name="connsiteX8" fmla="*/ 0 w 3419856"/>
              <a:gd name="connsiteY8" fmla="*/ 74450 h 3901233"/>
              <a:gd name="connsiteX0" fmla="*/ 0 w 3419856"/>
              <a:gd name="connsiteY0" fmla="*/ 74450 h 3354550"/>
              <a:gd name="connsiteX1" fmla="*/ 21806 w 3419856"/>
              <a:gd name="connsiteY1" fmla="*/ 21806 h 3354550"/>
              <a:gd name="connsiteX2" fmla="*/ 74450 w 3419856"/>
              <a:gd name="connsiteY2" fmla="*/ 0 h 3354550"/>
              <a:gd name="connsiteX3" fmla="*/ 3345406 w 3419856"/>
              <a:gd name="connsiteY3" fmla="*/ 0 h 3354550"/>
              <a:gd name="connsiteX4" fmla="*/ 3398050 w 3419856"/>
              <a:gd name="connsiteY4" fmla="*/ 21806 h 3354550"/>
              <a:gd name="connsiteX5" fmla="*/ 3419856 w 3419856"/>
              <a:gd name="connsiteY5" fmla="*/ 74450 h 3354550"/>
              <a:gd name="connsiteX6" fmla="*/ 3419856 w 3419856"/>
              <a:gd name="connsiteY6" fmla="*/ 3354550 h 3354550"/>
              <a:gd name="connsiteX7" fmla="*/ 0 w 3419856"/>
              <a:gd name="connsiteY7" fmla="*/ 3354550 h 3354550"/>
              <a:gd name="connsiteX8" fmla="*/ 0 w 3419856"/>
              <a:gd name="connsiteY8" fmla="*/ 74450 h 3354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19856" h="3354550">
                <a:moveTo>
                  <a:pt x="0" y="74450"/>
                </a:moveTo>
                <a:cubicBezTo>
                  <a:pt x="0" y="54705"/>
                  <a:pt x="7844" y="35768"/>
                  <a:pt x="21806" y="21806"/>
                </a:cubicBezTo>
                <a:cubicBezTo>
                  <a:pt x="35768" y="7844"/>
                  <a:pt x="54705" y="0"/>
                  <a:pt x="74450" y="0"/>
                </a:cubicBezTo>
                <a:lnTo>
                  <a:pt x="3345406" y="0"/>
                </a:lnTo>
                <a:cubicBezTo>
                  <a:pt x="3365151" y="0"/>
                  <a:pt x="3384088" y="7844"/>
                  <a:pt x="3398050" y="21806"/>
                </a:cubicBezTo>
                <a:cubicBezTo>
                  <a:pt x="3412012" y="35768"/>
                  <a:pt x="3419856" y="54705"/>
                  <a:pt x="3419856" y="74450"/>
                </a:cubicBezTo>
                <a:lnTo>
                  <a:pt x="3419856" y="3354550"/>
                </a:lnTo>
                <a:lnTo>
                  <a:pt x="0" y="3354550"/>
                </a:lnTo>
                <a:lnTo>
                  <a:pt x="0" y="74450"/>
                </a:lnTo>
                <a:close/>
              </a:path>
            </a:pathLst>
          </a:custGeom>
        </p:spPr>
        <p:txBody>
          <a:bodyPr>
            <a:normAutofit/>
          </a:bodyPr>
          <a:lstStyle>
            <a:lvl1pPr marL="0" indent="0" algn="ctr">
              <a:buNone/>
              <a:defRPr sz="2000" baseline="0">
                <a:solidFill>
                  <a:schemeClr val="tx1">
                    <a:lumMod val="6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lang="en-US" dirty="0"/>
          </a:p>
        </p:txBody>
      </p:sp>
      <p:sp>
        <p:nvSpPr>
          <p:cNvPr id="4" name="Text Placeholder 3"/>
          <p:cNvSpPr>
            <a:spLocks noGrp="1"/>
          </p:cNvSpPr>
          <p:nvPr>
            <p:ph type="body" sz="half" idx="2"/>
          </p:nvPr>
        </p:nvSpPr>
        <p:spPr>
          <a:xfrm>
            <a:off x="609600" y="2547890"/>
            <a:ext cx="2971800" cy="2405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8C7DD454-AD7C-4520-965E-D76A2099C0EC}" type="datetimeFigureOut">
              <a:rPr lang="cs-CZ" smtClean="0"/>
              <a:t>29.4.2013</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3A7BFB15-7EF2-4BAB-A961-49C5BD7622A0}" type="slidenum">
              <a:rPr lang="cs-CZ" smtClean="0"/>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Vertical Text Placeholder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8C7DD454-AD7C-4520-965E-D76A2099C0EC}" type="datetimeFigureOut">
              <a:rPr lang="cs-CZ" smtClean="0"/>
              <a:t>29.4.2013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3A7BFB15-7EF2-4BAB-A961-49C5BD7622A0}"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cs-CZ" smtClean="0"/>
              <a:t>Kliknutím lze upravit styl.</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8C7DD454-AD7C-4520-965E-D76A2099C0EC}" type="datetimeFigureOut">
              <a:rPr lang="cs-CZ" smtClean="0"/>
              <a:t>29.4.2013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3A7BFB15-7EF2-4BAB-A961-49C5BD7622A0}" type="slidenum">
              <a:rPr lang="cs-CZ" smtClean="0"/>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13" cstate="print"/>
          <a:stretch>
            <a:fillRect/>
          </a:stretch>
        </p:blipFill>
        <p:spPr>
          <a:xfrm>
            <a:off x="0" y="0"/>
            <a:ext cx="9144000" cy="6858000"/>
          </a:xfrm>
          <a:prstGeom prst="rect">
            <a:avLst/>
          </a:prstGeom>
        </p:spPr>
      </p:pic>
      <p:sp>
        <p:nvSpPr>
          <p:cNvPr id="2" name="Title Placeholder 1"/>
          <p:cNvSpPr>
            <a:spLocks noGrp="1"/>
          </p:cNvSpPr>
          <p:nvPr>
            <p:ph type="title"/>
          </p:nvPr>
        </p:nvSpPr>
        <p:spPr>
          <a:xfrm>
            <a:off x="609600" y="274638"/>
            <a:ext cx="7924800" cy="1143000"/>
          </a:xfrm>
          <a:prstGeom prst="rect">
            <a:avLst/>
          </a:prstGeom>
        </p:spPr>
        <p:txBody>
          <a:bodyPr vert="horz" lIns="91440" tIns="45720" rIns="91440" bIns="45720" rtlCol="0" anchor="b" anchorCtr="0">
            <a:noAutofit/>
          </a:bodyPr>
          <a:lstStyle/>
          <a:p>
            <a:r>
              <a:rPr lang="cs-CZ" smtClean="0"/>
              <a:t>Kliknutím lze upravit styl.</a:t>
            </a:r>
            <a:endParaRPr lang="en-US" dirty="0"/>
          </a:p>
        </p:txBody>
      </p:sp>
      <p:sp>
        <p:nvSpPr>
          <p:cNvPr id="3" name="Text Placeholder 2"/>
          <p:cNvSpPr>
            <a:spLocks noGrp="1"/>
          </p:cNvSpPr>
          <p:nvPr>
            <p:ph type="body" idx="1"/>
          </p:nvPr>
        </p:nvSpPr>
        <p:spPr>
          <a:xfrm>
            <a:off x="609600" y="1600200"/>
            <a:ext cx="79248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smtClean="0"/>
          </a:p>
        </p:txBody>
      </p:sp>
      <p:sp>
        <p:nvSpPr>
          <p:cNvPr id="4" name="Date Placeholder 3"/>
          <p:cNvSpPr>
            <a:spLocks noGrp="1"/>
          </p:cNvSpPr>
          <p:nvPr>
            <p:ph type="dt" sz="half" idx="2"/>
          </p:nvPr>
        </p:nvSpPr>
        <p:spPr>
          <a:xfrm>
            <a:off x="5715000" y="6356350"/>
            <a:ext cx="1524000" cy="365125"/>
          </a:xfrm>
          <a:prstGeom prst="rect">
            <a:avLst/>
          </a:prstGeom>
        </p:spPr>
        <p:txBody>
          <a:bodyPr vert="horz" lIns="91440" tIns="45720" rIns="91440" bIns="45720" rtlCol="0" anchor="ctr"/>
          <a:lstStyle>
            <a:lvl1pPr algn="r">
              <a:defRPr sz="1000" strike="noStrike" spc="60" baseline="0">
                <a:solidFill>
                  <a:schemeClr val="tx1"/>
                </a:solidFill>
              </a:defRPr>
            </a:lvl1pPr>
          </a:lstStyle>
          <a:p>
            <a:fld id="{8C7DD454-AD7C-4520-965E-D76A2099C0EC}" type="datetimeFigureOut">
              <a:rPr lang="cs-CZ" smtClean="0"/>
              <a:t>29.4.2013</a:t>
            </a:fld>
            <a:endParaRPr lang="cs-CZ"/>
          </a:p>
        </p:txBody>
      </p:sp>
      <p:sp>
        <p:nvSpPr>
          <p:cNvPr id="5" name="Footer Placeholder 4"/>
          <p:cNvSpPr>
            <a:spLocks noGrp="1"/>
          </p:cNvSpPr>
          <p:nvPr>
            <p:ph type="ftr" sz="quarter" idx="3"/>
          </p:nvPr>
        </p:nvSpPr>
        <p:spPr>
          <a:xfrm>
            <a:off x="609600" y="6356350"/>
            <a:ext cx="2895600" cy="365125"/>
          </a:xfrm>
          <a:prstGeom prst="rect">
            <a:avLst/>
          </a:prstGeom>
        </p:spPr>
        <p:txBody>
          <a:bodyPr vert="horz" lIns="91440" tIns="45720" rIns="91440" bIns="45720" rtlCol="0" anchor="ctr"/>
          <a:lstStyle>
            <a:lvl1pPr algn="l">
              <a:defRPr sz="1000" cap="all" spc="60" baseline="0">
                <a:solidFill>
                  <a:schemeClr val="tx1"/>
                </a:solidFill>
              </a:defRPr>
            </a:lvl1pPr>
          </a:lstStyle>
          <a:p>
            <a:endParaRPr lang="cs-CZ"/>
          </a:p>
        </p:txBody>
      </p:sp>
      <p:sp>
        <p:nvSpPr>
          <p:cNvPr id="6" name="Slide Number Placeholder 5"/>
          <p:cNvSpPr>
            <a:spLocks noGrp="1"/>
          </p:cNvSpPr>
          <p:nvPr>
            <p:ph type="sldNum" sz="quarter" idx="4"/>
          </p:nvPr>
        </p:nvSpPr>
        <p:spPr>
          <a:xfrm>
            <a:off x="7543800" y="6356350"/>
            <a:ext cx="990600" cy="365125"/>
          </a:xfrm>
          <a:prstGeom prst="rect">
            <a:avLst/>
          </a:prstGeom>
        </p:spPr>
        <p:txBody>
          <a:bodyPr vert="horz" lIns="91440" tIns="45720" rIns="91440" bIns="45720" rtlCol="0" anchor="ctr"/>
          <a:lstStyle>
            <a:lvl1pPr algn="r">
              <a:defRPr sz="1100" baseline="0">
                <a:solidFill>
                  <a:schemeClr val="tx1"/>
                </a:solidFill>
              </a:defRPr>
            </a:lvl1pPr>
          </a:lstStyle>
          <a:p>
            <a:fld id="{3A7BFB15-7EF2-4BAB-A961-49C5BD7622A0}" type="slidenum">
              <a:rPr lang="cs-CZ" smtClean="0"/>
              <a:t>‹#›</a:t>
            </a:fld>
            <a:endParaRPr lang="cs-CZ"/>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spcBef>
          <a:spcPct val="0"/>
        </a:spcBef>
        <a:buNone/>
        <a:defRPr sz="3000" kern="1200" cap="all" spc="5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1pPr>
      <a:lvl2pPr marL="742950" indent="-28575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2pPr>
      <a:lvl3pPr marL="1143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3pPr>
      <a:lvl4pPr marL="1600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4pPr>
      <a:lvl5pPr marL="20574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5pPr>
      <a:lvl6pPr marL="25146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6pPr>
      <a:lvl7pPr marL="29718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7pPr>
      <a:lvl8pPr marL="3429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8pPr>
      <a:lvl9pPr marL="3886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slide" Target="slide9.xml"/><Relationship Id="rId13" Type="http://schemas.openxmlformats.org/officeDocument/2006/relationships/slide" Target="slide14.xml"/><Relationship Id="rId3" Type="http://schemas.openxmlformats.org/officeDocument/2006/relationships/slide" Target="slide4.xml"/><Relationship Id="rId7" Type="http://schemas.openxmlformats.org/officeDocument/2006/relationships/slide" Target="slide8.xml"/><Relationship Id="rId12" Type="http://schemas.openxmlformats.org/officeDocument/2006/relationships/slide" Target="slide13.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slide" Target="slide7.xml"/><Relationship Id="rId11" Type="http://schemas.openxmlformats.org/officeDocument/2006/relationships/slide" Target="slide12.xml"/><Relationship Id="rId5" Type="http://schemas.openxmlformats.org/officeDocument/2006/relationships/slide" Target="slide6.xml"/><Relationship Id="rId10" Type="http://schemas.openxmlformats.org/officeDocument/2006/relationships/slide" Target="slide11.xml"/><Relationship Id="rId4" Type="http://schemas.openxmlformats.org/officeDocument/2006/relationships/slide" Target="slide5.xml"/><Relationship Id="rId9" Type="http://schemas.openxmlformats.org/officeDocument/2006/relationships/slide" Target="slide10.xml"/><Relationship Id="rId14" Type="http://schemas.openxmlformats.org/officeDocument/2006/relationships/slide" Target="slide15.xml"/></Relationships>
</file>

<file path=ppt/slides/_rels/slide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9.wmf"/><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1.gif"/><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wmf"/><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slide" Target="slide3.xml"/></Relationships>
</file>

<file path=ppt/slides/_rels/slide10.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17.wmf"/><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slide" Target="slide3.xml"/><Relationship Id="rId4" Type="http://schemas.openxmlformats.org/officeDocument/2006/relationships/image" Target="../media/image19.wmf"/></Relationships>
</file>

<file path=ppt/slides/_rels/slide11.xml.rels><?xml version="1.0" encoding="UTF-8" standalone="yes"?>
<Relationships xmlns="http://schemas.openxmlformats.org/package/2006/relationships"><Relationship Id="rId3" Type="http://schemas.openxmlformats.org/officeDocument/2006/relationships/image" Target="../media/image21.wmf"/><Relationship Id="rId7" Type="http://schemas.openxmlformats.org/officeDocument/2006/relationships/image" Target="../media/image14.png"/><Relationship Id="rId2" Type="http://schemas.openxmlformats.org/officeDocument/2006/relationships/image" Target="../media/image20.wmf"/><Relationship Id="rId1" Type="http://schemas.openxmlformats.org/officeDocument/2006/relationships/slideLayout" Target="../slideLayouts/slideLayout2.xml"/><Relationship Id="rId6" Type="http://schemas.openxmlformats.org/officeDocument/2006/relationships/slide" Target="slide3.xml"/><Relationship Id="rId5" Type="http://schemas.openxmlformats.org/officeDocument/2006/relationships/image" Target="../media/image23.wmf"/><Relationship Id="rId4" Type="http://schemas.openxmlformats.org/officeDocument/2006/relationships/image" Target="../media/image22.wmf"/></Relationships>
</file>

<file path=ppt/slides/_rels/slide1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 Target="slide3.xml"/><Relationship Id="rId1" Type="http://schemas.openxmlformats.org/officeDocument/2006/relationships/slideLayout" Target="../slideLayouts/slideLayout2.xml"/><Relationship Id="rId5" Type="http://schemas.openxmlformats.org/officeDocument/2006/relationships/image" Target="../media/image26.wmf"/><Relationship Id="rId4" Type="http://schemas.openxmlformats.org/officeDocument/2006/relationships/image" Target="../media/image25.wmf"/></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 Target="slide3.xml"/><Relationship Id="rId1" Type="http://schemas.openxmlformats.org/officeDocument/2006/relationships/slideLayout" Target="../slideLayouts/slideLayout2.xml"/><Relationship Id="rId6" Type="http://schemas.openxmlformats.org/officeDocument/2006/relationships/image" Target="../media/image29.wmf"/><Relationship Id="rId5" Type="http://schemas.openxmlformats.org/officeDocument/2006/relationships/image" Target="../media/image28.wmf"/><Relationship Id="rId4" Type="http://schemas.openxmlformats.org/officeDocument/2006/relationships/image" Target="../media/image27.wmf"/></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33.wmf"/><Relationship Id="rId2" Type="http://schemas.openxmlformats.org/officeDocument/2006/relationships/slide" Target="slide3.xml"/><Relationship Id="rId1" Type="http://schemas.openxmlformats.org/officeDocument/2006/relationships/slideLayout" Target="../slideLayouts/slideLayout2.xml"/><Relationship Id="rId6" Type="http://schemas.openxmlformats.org/officeDocument/2006/relationships/image" Target="../media/image32.wmf"/><Relationship Id="rId5" Type="http://schemas.openxmlformats.org/officeDocument/2006/relationships/image" Target="../media/image31.wmf"/><Relationship Id="rId4" Type="http://schemas.openxmlformats.org/officeDocument/2006/relationships/image" Target="../media/image30.wmf"/></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dnadpis 2"/>
          <p:cNvSpPr>
            <a:spLocks noGrp="1"/>
          </p:cNvSpPr>
          <p:nvPr>
            <p:ph type="subTitle" idx="1"/>
          </p:nvPr>
        </p:nvSpPr>
        <p:spPr/>
        <p:txBody>
          <a:bodyPr/>
          <a:lstStyle/>
          <a:p>
            <a:endParaRPr lang="cs-CZ"/>
          </a:p>
        </p:txBody>
      </p:sp>
      <p:sp>
        <p:nvSpPr>
          <p:cNvPr id="2" name="Nadpis 1"/>
          <p:cNvSpPr>
            <a:spLocks noGrp="1"/>
          </p:cNvSpPr>
          <p:nvPr>
            <p:ph type="ctrTitle"/>
          </p:nvPr>
        </p:nvSpPr>
        <p:spPr/>
        <p:txBody>
          <a:bodyPr/>
          <a:lstStyle/>
          <a:p>
            <a:r>
              <a:rPr lang="cs-CZ" sz="6600" b="1" dirty="0" smtClean="0"/>
              <a:t>Riskuj</a:t>
            </a:r>
            <a:br>
              <a:rPr lang="cs-CZ" sz="6600" b="1" dirty="0" smtClean="0"/>
            </a:br>
            <a:r>
              <a:rPr lang="cs-CZ" sz="6600" b="1" dirty="0" err="1" smtClean="0"/>
              <a:t>deutsch</a:t>
            </a:r>
            <a:r>
              <a:rPr lang="cs-CZ" sz="6600" b="1" dirty="0" smtClean="0"/>
              <a:t> </a:t>
            </a:r>
            <a:r>
              <a:rPr lang="cs-CZ" sz="6600" b="1" dirty="0" err="1" smtClean="0"/>
              <a:t>mit</a:t>
            </a:r>
            <a:r>
              <a:rPr lang="cs-CZ" sz="6600" b="1" dirty="0" smtClean="0"/>
              <a:t> </a:t>
            </a:r>
            <a:r>
              <a:rPr lang="cs-CZ" sz="6600" b="1" dirty="0" err="1" smtClean="0"/>
              <a:t>max</a:t>
            </a:r>
            <a:endParaRPr lang="cs-CZ" sz="6600" b="1" dirty="0"/>
          </a:p>
        </p:txBody>
      </p:sp>
    </p:spTree>
    <p:extLst>
      <p:ext uri="{BB962C8B-B14F-4D97-AF65-F5344CB8AC3E}">
        <p14:creationId xmlns:p14="http://schemas.microsoft.com/office/powerpoint/2010/main" val="35709255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sz="quarter" idx="13"/>
          </p:nvPr>
        </p:nvSpPr>
        <p:spPr/>
        <p:txBody>
          <a:bodyPr/>
          <a:lstStyle/>
          <a:p>
            <a:endParaRPr lang="cs-CZ" dirty="0"/>
          </a:p>
        </p:txBody>
      </p:sp>
      <p:pic>
        <p:nvPicPr>
          <p:cNvPr id="4" name="Picture 2"/>
          <p:cNvPicPr>
            <a:picLocks noChangeAspect="1" noChangeArrowheads="1"/>
          </p:cNvPicPr>
          <p:nvPr/>
        </p:nvPicPr>
        <p:blipFill>
          <a:blip r:embed="rId2" cstate="print"/>
          <a:srcRect/>
          <a:stretch>
            <a:fillRect/>
          </a:stretch>
        </p:blipFill>
        <p:spPr bwMode="auto">
          <a:xfrm>
            <a:off x="971600" y="474503"/>
            <a:ext cx="6083300" cy="1485900"/>
          </a:xfrm>
          <a:prstGeom prst="rect">
            <a:avLst/>
          </a:prstGeom>
          <a:solidFill>
            <a:srgbClr val="FFFFFF"/>
          </a:solidFill>
          <a:ln w="9525">
            <a:noFill/>
            <a:miter lim="800000"/>
            <a:headEnd/>
            <a:tailEnd/>
          </a:ln>
        </p:spPr>
      </p:pic>
      <p:pic>
        <p:nvPicPr>
          <p:cNvPr id="5" name="Picture 3" descr="C:\Users\Paja\Documents\Paja\Škola\logo3.jpg"/>
          <p:cNvPicPr>
            <a:picLocks noChangeAspect="1" noChangeArrowheads="1"/>
          </p:cNvPicPr>
          <p:nvPr/>
        </p:nvPicPr>
        <p:blipFill>
          <a:blip r:embed="rId3" cstate="print"/>
          <a:srcRect/>
          <a:stretch>
            <a:fillRect/>
          </a:stretch>
        </p:blipFill>
        <p:spPr bwMode="auto">
          <a:xfrm>
            <a:off x="7054900" y="460609"/>
            <a:ext cx="885202" cy="1499793"/>
          </a:xfrm>
          <a:prstGeom prst="rect">
            <a:avLst/>
          </a:prstGeom>
          <a:noFill/>
        </p:spPr>
      </p:pic>
      <p:graphicFrame>
        <p:nvGraphicFramePr>
          <p:cNvPr id="6" name="Group 34"/>
          <p:cNvGraphicFramePr>
            <a:graphicFrameLocks/>
          </p:cNvGraphicFramePr>
          <p:nvPr>
            <p:extLst>
              <p:ext uri="{D42A27DB-BD31-4B8C-83A1-F6EECF244321}">
                <p14:modId xmlns:p14="http://schemas.microsoft.com/office/powerpoint/2010/main" val="2030132278"/>
              </p:ext>
            </p:extLst>
          </p:nvPr>
        </p:nvGraphicFramePr>
        <p:xfrm>
          <a:off x="971600" y="1960405"/>
          <a:ext cx="7356423" cy="4358623"/>
        </p:xfrm>
        <a:graphic>
          <a:graphicData uri="http://schemas.openxmlformats.org/drawingml/2006/table">
            <a:tbl>
              <a:tblPr/>
              <a:tblGrid>
                <a:gridCol w="2642825"/>
                <a:gridCol w="4713598"/>
              </a:tblGrid>
              <a:tr h="39592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600" b="0" i="0" u="none" strike="noStrike" cap="none" normalizeH="0" baseline="0" dirty="0" smtClean="0">
                          <a:ln>
                            <a:noFill/>
                          </a:ln>
                          <a:solidFill>
                            <a:schemeClr val="tx1"/>
                          </a:solidFill>
                          <a:effectLst/>
                          <a:latin typeface="Arial" charset="0"/>
                          <a:cs typeface="Arial" charset="0"/>
                        </a:rPr>
                        <a:t>Název školy</a:t>
                      </a:r>
                    </a:p>
                  </a:txBody>
                  <a:tcPr marL="90000" marR="90000" marT="46800" marB="4680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400" b="0" i="0" u="none" strike="noStrike" cap="none" normalizeH="0" baseline="0" dirty="0" smtClean="0">
                          <a:ln>
                            <a:noFill/>
                          </a:ln>
                          <a:solidFill>
                            <a:schemeClr val="tx1"/>
                          </a:solidFill>
                          <a:effectLst/>
                          <a:latin typeface="Arial" charset="0"/>
                          <a:cs typeface="Arial" charset="0"/>
                        </a:rPr>
                        <a:t>ZŠ </a:t>
                      </a:r>
                      <a:r>
                        <a:rPr kumimoji="0" lang="cs-CZ" sz="1400" b="0" i="0" u="none" strike="noStrike" cap="none" normalizeH="0" baseline="0" dirty="0" err="1" smtClean="0">
                          <a:ln>
                            <a:noFill/>
                          </a:ln>
                          <a:solidFill>
                            <a:schemeClr val="tx1"/>
                          </a:solidFill>
                          <a:effectLst/>
                          <a:latin typeface="Arial" charset="0"/>
                          <a:cs typeface="Arial" charset="0"/>
                        </a:rPr>
                        <a:t>Zlonice</a:t>
                      </a:r>
                      <a:r>
                        <a:rPr kumimoji="0" lang="cs-CZ" sz="1400" b="0" i="0" u="none" strike="noStrike" cap="none" normalizeH="0" baseline="0" dirty="0" smtClean="0">
                          <a:ln>
                            <a:noFill/>
                          </a:ln>
                          <a:solidFill>
                            <a:schemeClr val="tx1"/>
                          </a:solidFill>
                          <a:effectLst/>
                          <a:latin typeface="Arial" charset="0"/>
                          <a:cs typeface="Arial" charset="0"/>
                        </a:rPr>
                        <a:t>, okres Kladno</a:t>
                      </a:r>
                    </a:p>
                  </a:txBody>
                  <a:tcPr marL="90000" marR="90000" marT="46800" marB="4680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7403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600" b="0" i="0" u="none" strike="noStrike" cap="none" normalizeH="0" baseline="0" dirty="0" smtClean="0">
                          <a:ln>
                            <a:noFill/>
                          </a:ln>
                          <a:solidFill>
                            <a:schemeClr val="tx1"/>
                          </a:solidFill>
                          <a:effectLst/>
                          <a:latin typeface="Arial" charset="0"/>
                          <a:cs typeface="Arial" charset="0"/>
                        </a:rPr>
                        <a:t>Adresa školy</a:t>
                      </a:r>
                    </a:p>
                  </a:txBody>
                  <a:tcPr marL="90000" marR="90000" marT="46800" marB="4680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400" b="0" i="0" u="none" strike="noStrike" cap="none" normalizeH="0" baseline="0" dirty="0" smtClean="0">
                          <a:ln>
                            <a:noFill/>
                          </a:ln>
                          <a:solidFill>
                            <a:schemeClr val="tx1"/>
                          </a:solidFill>
                          <a:effectLst/>
                          <a:latin typeface="Arial" charset="0"/>
                          <a:cs typeface="Arial" charset="0"/>
                        </a:rPr>
                        <a:t>Komenského 305, </a:t>
                      </a:r>
                      <a:r>
                        <a:rPr kumimoji="0" lang="cs-CZ" sz="1400" b="0" i="0" u="none" strike="noStrike" cap="none" normalizeH="0" baseline="0" dirty="0" err="1" smtClean="0">
                          <a:ln>
                            <a:noFill/>
                          </a:ln>
                          <a:solidFill>
                            <a:schemeClr val="tx1"/>
                          </a:solidFill>
                          <a:effectLst/>
                          <a:latin typeface="Arial" charset="0"/>
                          <a:cs typeface="Arial" charset="0"/>
                        </a:rPr>
                        <a:t>Zlonice</a:t>
                      </a:r>
                      <a:endParaRPr kumimoji="0" lang="cs-CZ" sz="1400" b="0" i="0" u="none" strike="noStrike" cap="none" normalizeH="0" baseline="0" dirty="0" smtClean="0">
                        <a:ln>
                          <a:noFill/>
                        </a:ln>
                        <a:solidFill>
                          <a:schemeClr val="tx1"/>
                        </a:solidFill>
                        <a:effectLst/>
                        <a:latin typeface="Arial" charset="0"/>
                        <a:cs typeface="Arial" charset="0"/>
                      </a:endParaRPr>
                    </a:p>
                  </a:txBody>
                  <a:tcPr marL="90000" marR="90000" marT="46800" marB="4680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7403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600" b="0" i="0" u="none" strike="noStrike" cap="none" normalizeH="0" baseline="0" dirty="0" smtClean="0">
                          <a:ln>
                            <a:noFill/>
                          </a:ln>
                          <a:solidFill>
                            <a:schemeClr val="tx1"/>
                          </a:solidFill>
                          <a:effectLst/>
                          <a:latin typeface="Arial" charset="0"/>
                          <a:cs typeface="Arial" charset="0"/>
                        </a:rPr>
                        <a:t>Číslo projektu</a:t>
                      </a:r>
                    </a:p>
                  </a:txBody>
                  <a:tcPr marL="90000" marR="90000" marT="46800" marB="4680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lang="cs-CZ" sz="1400" kern="1200" dirty="0" smtClean="0">
                          <a:solidFill>
                            <a:schemeClr val="tx1"/>
                          </a:solidFill>
                          <a:latin typeface="Arial" pitchFamily="34" charset="0"/>
                          <a:ea typeface="+mn-ea"/>
                          <a:cs typeface="Arial" pitchFamily="34" charset="0"/>
                        </a:rPr>
                        <a:t>CZ.1.07/1.4.00/21.3655, Moderní škola</a:t>
                      </a:r>
                      <a:endParaRPr kumimoji="0" lang="cs-CZ" sz="1400" b="0" i="0" u="none" strike="noStrike" cap="none" normalizeH="0" baseline="0" dirty="0" smtClean="0">
                        <a:ln>
                          <a:noFill/>
                        </a:ln>
                        <a:solidFill>
                          <a:schemeClr val="tx1"/>
                        </a:solidFill>
                        <a:effectLst/>
                        <a:latin typeface="Arial" pitchFamily="34" charset="0"/>
                        <a:cs typeface="Arial" pitchFamily="34" charset="0"/>
                      </a:endParaRPr>
                    </a:p>
                  </a:txBody>
                  <a:tcPr marL="90000" marR="90000" marT="46800" marB="4680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9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600" b="0" i="0" u="none" strike="noStrike" cap="none" normalizeH="0" baseline="0" dirty="0" smtClean="0">
                          <a:ln>
                            <a:noFill/>
                          </a:ln>
                          <a:solidFill>
                            <a:schemeClr val="tx1"/>
                          </a:solidFill>
                          <a:effectLst/>
                          <a:latin typeface="Arial" charset="0"/>
                          <a:cs typeface="Arial" charset="0"/>
                        </a:rPr>
                        <a:t>Číslo materiálu v sadě</a:t>
                      </a:r>
                    </a:p>
                  </a:txBody>
                  <a:tcPr marL="90000" marR="90000" marT="46800" marB="4680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l" fontAlgn="b"/>
                      <a:r>
                        <a:rPr kumimoji="0" lang="cs-CZ" sz="1400" b="0" i="0" u="none" strike="noStrike" kern="1200" cap="none" normalizeH="0" baseline="0" dirty="0" smtClean="0">
                          <a:ln>
                            <a:noFill/>
                          </a:ln>
                          <a:solidFill>
                            <a:schemeClr val="tx1"/>
                          </a:solidFill>
                          <a:effectLst/>
                          <a:latin typeface="Arial" charset="0"/>
                          <a:ea typeface="+mn-ea"/>
                          <a:cs typeface="Arial" charset="0"/>
                        </a:rPr>
                        <a:t>  VY_32_INOVACE_07_01_19</a:t>
                      </a:r>
                      <a:endParaRPr kumimoji="0" lang="cs-CZ" sz="1400" b="0" i="0" u="none" strike="noStrike" kern="1200" cap="none" normalizeH="0" baseline="0" dirty="0">
                        <a:ln>
                          <a:noFill/>
                        </a:ln>
                        <a:solidFill>
                          <a:schemeClr val="tx1"/>
                        </a:solidFill>
                        <a:effectLst/>
                        <a:latin typeface="Arial" charset="0"/>
                        <a:ea typeface="+mn-ea"/>
                        <a:cs typeface="Arial" charset="0"/>
                      </a:endParaRPr>
                    </a:p>
                  </a:txBody>
                  <a:tcPr marL="9525" marR="9525" marT="9525" marB="0"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7403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600" b="0" i="0" u="none" strike="noStrike" cap="none" normalizeH="0" baseline="0" dirty="0" smtClean="0">
                          <a:ln>
                            <a:noFill/>
                          </a:ln>
                          <a:solidFill>
                            <a:schemeClr val="tx1"/>
                          </a:solidFill>
                          <a:effectLst/>
                          <a:latin typeface="Arial" charset="0"/>
                          <a:cs typeface="Arial" charset="0"/>
                        </a:rPr>
                        <a:t>Předmět </a:t>
                      </a:r>
                    </a:p>
                  </a:txBody>
                  <a:tcPr marL="90000" marR="90000" marT="46800" marB="4680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400" b="0" i="0" u="none" strike="noStrike" cap="none" normalizeH="0" baseline="0" dirty="0" smtClean="0">
                          <a:ln>
                            <a:noFill/>
                          </a:ln>
                          <a:solidFill>
                            <a:schemeClr val="tx1"/>
                          </a:solidFill>
                          <a:effectLst/>
                          <a:latin typeface="Arial" charset="0"/>
                          <a:cs typeface="Arial" charset="0"/>
                        </a:rPr>
                        <a:t>Německý jazyk</a:t>
                      </a:r>
                    </a:p>
                  </a:txBody>
                  <a:tcPr marL="90000" marR="90000" marT="46800" marB="4680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782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600" b="0" i="0" u="none" strike="noStrike" cap="none" normalizeH="0" baseline="0" dirty="0" smtClean="0">
                          <a:ln>
                            <a:noFill/>
                          </a:ln>
                          <a:solidFill>
                            <a:schemeClr val="tx1"/>
                          </a:solidFill>
                          <a:effectLst/>
                          <a:latin typeface="Arial" charset="0"/>
                          <a:cs typeface="Arial" charset="0"/>
                        </a:rPr>
                        <a:t>Téma (název prezentace)</a:t>
                      </a:r>
                    </a:p>
                  </a:txBody>
                  <a:tcPr marL="90000" marR="90000" marT="46800" marB="4680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400" b="0" i="0" u="none" strike="noStrike" cap="none" normalizeH="0" baseline="0" dirty="0" smtClean="0">
                          <a:ln>
                            <a:noFill/>
                          </a:ln>
                          <a:solidFill>
                            <a:schemeClr val="tx1"/>
                          </a:solidFill>
                          <a:effectLst/>
                          <a:latin typeface="Arial" charset="0"/>
                          <a:cs typeface="Arial" charset="0"/>
                        </a:rPr>
                        <a:t>Riskuj - </a:t>
                      </a:r>
                      <a:r>
                        <a:rPr kumimoji="0" lang="cs-CZ" sz="1400" b="0" i="0" u="none" strike="noStrike" cap="none" normalizeH="0" baseline="0" dirty="0" err="1" smtClean="0">
                          <a:ln>
                            <a:noFill/>
                          </a:ln>
                          <a:solidFill>
                            <a:schemeClr val="tx1"/>
                          </a:solidFill>
                          <a:effectLst/>
                          <a:latin typeface="Arial" charset="0"/>
                          <a:cs typeface="Arial" charset="0"/>
                        </a:rPr>
                        <a:t>Deutsch</a:t>
                      </a:r>
                      <a:r>
                        <a:rPr kumimoji="0" lang="cs-CZ" sz="1400" b="0" i="0" u="none" strike="noStrike" cap="none" normalizeH="0" baseline="0" dirty="0" smtClean="0">
                          <a:ln>
                            <a:noFill/>
                          </a:ln>
                          <a:solidFill>
                            <a:schemeClr val="tx1"/>
                          </a:solidFill>
                          <a:effectLst/>
                          <a:latin typeface="Arial" charset="0"/>
                          <a:cs typeface="Arial" charset="0"/>
                        </a:rPr>
                        <a:t> </a:t>
                      </a:r>
                      <a:r>
                        <a:rPr kumimoji="0" lang="cs-CZ" sz="1400" b="0" i="0" u="none" strike="noStrike" cap="none" normalizeH="0" baseline="0" dirty="0" err="1" smtClean="0">
                          <a:ln>
                            <a:noFill/>
                          </a:ln>
                          <a:solidFill>
                            <a:schemeClr val="tx1"/>
                          </a:solidFill>
                          <a:effectLst/>
                          <a:latin typeface="Arial" charset="0"/>
                          <a:cs typeface="Arial" charset="0"/>
                        </a:rPr>
                        <a:t>mit</a:t>
                      </a:r>
                      <a:r>
                        <a:rPr kumimoji="0" lang="cs-CZ" sz="1400" b="0" i="0" u="none" strike="noStrike" cap="none" normalizeH="0" baseline="0" dirty="0" smtClean="0">
                          <a:ln>
                            <a:noFill/>
                          </a:ln>
                          <a:solidFill>
                            <a:schemeClr val="tx1"/>
                          </a:solidFill>
                          <a:effectLst/>
                          <a:latin typeface="Arial" charset="0"/>
                          <a:cs typeface="Arial" charset="0"/>
                        </a:rPr>
                        <a:t> Max</a:t>
                      </a:r>
                    </a:p>
                  </a:txBody>
                  <a:tcPr marL="90000" marR="90000" marT="46800" marB="4680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9592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600" b="0" i="0" u="none" strike="noStrike" cap="none" normalizeH="0" baseline="0" dirty="0" smtClean="0">
                          <a:ln>
                            <a:noFill/>
                          </a:ln>
                          <a:solidFill>
                            <a:schemeClr val="tx1"/>
                          </a:solidFill>
                          <a:effectLst/>
                          <a:latin typeface="Arial" charset="0"/>
                          <a:cs typeface="Arial" charset="0"/>
                        </a:rPr>
                        <a:t>Autor</a:t>
                      </a:r>
                    </a:p>
                  </a:txBody>
                  <a:tcPr marL="90000" marR="90000" marT="46800" marB="4680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400" b="0" i="0" u="none" strike="noStrike" cap="none" normalizeH="0" baseline="0" dirty="0" smtClean="0">
                          <a:ln>
                            <a:noFill/>
                          </a:ln>
                          <a:solidFill>
                            <a:schemeClr val="tx1"/>
                          </a:solidFill>
                          <a:effectLst/>
                          <a:latin typeface="Arial" charset="0"/>
                          <a:cs typeface="Arial" charset="0"/>
                        </a:rPr>
                        <a:t>Marie Provazníková</a:t>
                      </a:r>
                    </a:p>
                  </a:txBody>
                  <a:tcPr marL="90000" marR="90000" marT="46800" marB="4680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28625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600" b="0" i="0" u="none" strike="noStrike" cap="none" normalizeH="0" baseline="0" dirty="0" smtClean="0">
                          <a:ln>
                            <a:noFill/>
                          </a:ln>
                          <a:solidFill>
                            <a:schemeClr val="tx1"/>
                          </a:solidFill>
                          <a:effectLst/>
                          <a:latin typeface="Arial" charset="0"/>
                          <a:cs typeface="Arial" charset="0"/>
                        </a:rPr>
                        <a:t>Metodický popis (anotace)</a:t>
                      </a:r>
                    </a:p>
                  </a:txBody>
                  <a:tcPr marL="90000" marR="90000" marT="46800" marB="4680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cs-CZ" sz="1400" b="0" i="0" u="none" strike="noStrike" cap="none" normalizeH="0" baseline="0" dirty="0" smtClean="0">
                          <a:ln>
                            <a:noFill/>
                          </a:ln>
                          <a:solidFill>
                            <a:schemeClr val="tx1"/>
                          </a:solidFill>
                          <a:effectLst/>
                          <a:latin typeface="Arial" charset="0"/>
                          <a:cs typeface="Arial" charset="0"/>
                        </a:rPr>
                        <a:t>Tento materiál je určen žákům 2. stupně, slouží k interaktivní výuce. Ve třídě se vytvoří 3 skupiny žáků</a:t>
                      </a:r>
                      <a:r>
                        <a:rPr kumimoji="0" lang="cs-CZ" sz="1400" b="0" i="0" u="none" strike="noStrike" cap="none" normalizeH="0" baseline="0" smtClean="0">
                          <a:ln>
                            <a:noFill/>
                          </a:ln>
                          <a:solidFill>
                            <a:schemeClr val="tx1"/>
                          </a:solidFill>
                          <a:effectLst/>
                          <a:latin typeface="Arial" charset="0"/>
                          <a:cs typeface="Arial" charset="0"/>
                        </a:rPr>
                        <a:t>, </a:t>
                      </a:r>
                      <a:r>
                        <a:rPr kumimoji="0" lang="cs-CZ" sz="1400" b="0" i="0" u="none" strike="noStrike" cap="none" normalizeH="0" baseline="0" smtClean="0">
                          <a:ln>
                            <a:noFill/>
                          </a:ln>
                          <a:solidFill>
                            <a:schemeClr val="tx1"/>
                          </a:solidFill>
                          <a:effectLst/>
                          <a:latin typeface="Arial" charset="0"/>
                          <a:cs typeface="Arial" charset="0"/>
                        </a:rPr>
                        <a:t>které </a:t>
                      </a:r>
                      <a:r>
                        <a:rPr kumimoji="0" lang="cs-CZ" sz="1400" b="0" i="0" u="none" strike="noStrike" cap="none" normalizeH="0" baseline="0" dirty="0" smtClean="0">
                          <a:ln>
                            <a:noFill/>
                          </a:ln>
                          <a:solidFill>
                            <a:schemeClr val="tx1"/>
                          </a:solidFill>
                          <a:effectLst/>
                          <a:latin typeface="Arial" charset="0"/>
                          <a:cs typeface="Arial" charset="0"/>
                        </a:rPr>
                        <a:t>postupně označují téma a číslo, které si zvolí. Odpověď se objeví při kliknutí myší. Aktivační tlačítko posune žáky zpět na úvodní tabulku. Políčko, které bylo vybráno, se označí. Vyhrává ta skupina, která dosáhne nejvyššího počtu bodů. </a:t>
                      </a:r>
                    </a:p>
                  </a:txBody>
                  <a:tcPr marL="90000" marR="90000" marT="46800" marB="46800"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14767992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dirty="0"/>
          </a:p>
        </p:txBody>
      </p:sp>
      <p:sp>
        <p:nvSpPr>
          <p:cNvPr id="9" name="Obdélník 8"/>
          <p:cNvSpPr/>
          <p:nvPr/>
        </p:nvSpPr>
        <p:spPr>
          <a:xfrm>
            <a:off x="1043808" y="1644824"/>
            <a:ext cx="1800000" cy="1080000"/>
          </a:xfrm>
          <a:prstGeom prst="rect">
            <a:avLst/>
          </a:prstGeom>
          <a:solidFill>
            <a:srgbClr val="FF0000"/>
          </a:solidFill>
        </p:spPr>
        <p:style>
          <a:lnRef idx="2">
            <a:schemeClr val="accent1"/>
          </a:lnRef>
          <a:fillRef idx="1">
            <a:schemeClr val="lt1"/>
          </a:fillRef>
          <a:effectRef idx="0">
            <a:schemeClr val="accent1"/>
          </a:effectRef>
          <a:fontRef idx="minor">
            <a:schemeClr val="dk1"/>
          </a:fontRef>
        </p:style>
        <p:txBody>
          <a:bodyPr rtlCol="0" anchor="ctr"/>
          <a:lstStyle/>
          <a:p>
            <a:pPr algn="ctr"/>
            <a:r>
              <a:rPr lang="cs-CZ" sz="4800" b="1" dirty="0" smtClean="0">
                <a:ln>
                  <a:solidFill>
                    <a:srgbClr val="FF0000"/>
                  </a:solidFill>
                </a:ln>
                <a:noFill/>
                <a:hlinkClick r:id="rId3" action="ppaction://hlinksldjump"/>
              </a:rPr>
              <a:t>1000</a:t>
            </a:r>
            <a:endParaRPr lang="cs-CZ" sz="4800" b="1" dirty="0">
              <a:ln>
                <a:solidFill>
                  <a:srgbClr val="FF0000"/>
                </a:solidFill>
              </a:ln>
              <a:noFill/>
            </a:endParaRPr>
          </a:p>
        </p:txBody>
      </p:sp>
      <p:sp>
        <p:nvSpPr>
          <p:cNvPr id="10" name="Obdélník 9"/>
          <p:cNvSpPr/>
          <p:nvPr/>
        </p:nvSpPr>
        <p:spPr>
          <a:xfrm>
            <a:off x="1043808" y="2940968"/>
            <a:ext cx="1800000" cy="1080000"/>
          </a:xfrm>
          <a:prstGeom prst="rect">
            <a:avLst/>
          </a:prstGeom>
          <a:solidFill>
            <a:srgbClr val="FF0000"/>
          </a:solidFill>
        </p:spPr>
        <p:style>
          <a:lnRef idx="2">
            <a:schemeClr val="accent1"/>
          </a:lnRef>
          <a:fillRef idx="1">
            <a:schemeClr val="lt1"/>
          </a:fillRef>
          <a:effectRef idx="0">
            <a:schemeClr val="accent1"/>
          </a:effectRef>
          <a:fontRef idx="minor">
            <a:schemeClr val="dk1"/>
          </a:fontRef>
        </p:style>
        <p:txBody>
          <a:bodyPr rtlCol="0" anchor="ctr"/>
          <a:lstStyle/>
          <a:p>
            <a:pPr algn="ctr"/>
            <a:r>
              <a:rPr lang="cs-CZ" sz="4800" b="1" dirty="0">
                <a:ln>
                  <a:solidFill>
                    <a:srgbClr val="FF0000"/>
                  </a:solidFill>
                </a:ln>
                <a:solidFill>
                  <a:schemeClr val="tx1"/>
                </a:solidFill>
                <a:hlinkClick r:id="rId4" action="ppaction://hlinksldjump"/>
              </a:rPr>
              <a:t>2000</a:t>
            </a:r>
            <a:endParaRPr lang="cs-CZ" sz="4800" b="1" dirty="0">
              <a:ln>
                <a:solidFill>
                  <a:srgbClr val="FF0000"/>
                </a:solidFill>
              </a:ln>
              <a:solidFill>
                <a:schemeClr val="tx1"/>
              </a:solidFill>
            </a:endParaRPr>
          </a:p>
        </p:txBody>
      </p:sp>
      <p:sp>
        <p:nvSpPr>
          <p:cNvPr id="11" name="Obdélník 10"/>
          <p:cNvSpPr/>
          <p:nvPr/>
        </p:nvSpPr>
        <p:spPr>
          <a:xfrm>
            <a:off x="1078715" y="4237112"/>
            <a:ext cx="1800000" cy="1080000"/>
          </a:xfrm>
          <a:prstGeom prst="rect">
            <a:avLst/>
          </a:prstGeom>
          <a:solidFill>
            <a:srgbClr val="FF0000"/>
          </a:solidFill>
        </p:spPr>
        <p:style>
          <a:lnRef idx="2">
            <a:schemeClr val="accent1"/>
          </a:lnRef>
          <a:fillRef idx="1">
            <a:schemeClr val="lt1"/>
          </a:fillRef>
          <a:effectRef idx="0">
            <a:schemeClr val="accent1"/>
          </a:effectRef>
          <a:fontRef idx="minor">
            <a:schemeClr val="dk1"/>
          </a:fontRef>
        </p:style>
        <p:txBody>
          <a:bodyPr rtlCol="0" anchor="ctr"/>
          <a:lstStyle/>
          <a:p>
            <a:pPr algn="ctr"/>
            <a:r>
              <a:rPr lang="cs-CZ" sz="4800" b="1" dirty="0">
                <a:ln>
                  <a:solidFill>
                    <a:srgbClr val="FF0000"/>
                  </a:solidFill>
                </a:ln>
                <a:solidFill>
                  <a:schemeClr val="tx1"/>
                </a:solidFill>
                <a:hlinkClick r:id="rId5" action="ppaction://hlinksldjump"/>
              </a:rPr>
              <a:t>3000</a:t>
            </a:r>
            <a:endParaRPr lang="cs-CZ" sz="4800" b="1" dirty="0">
              <a:ln>
                <a:solidFill>
                  <a:srgbClr val="FF0000"/>
                </a:solidFill>
              </a:ln>
              <a:solidFill>
                <a:schemeClr val="tx1"/>
              </a:solidFill>
            </a:endParaRPr>
          </a:p>
        </p:txBody>
      </p:sp>
      <p:sp>
        <p:nvSpPr>
          <p:cNvPr id="12" name="Obdélník 11"/>
          <p:cNvSpPr/>
          <p:nvPr/>
        </p:nvSpPr>
        <p:spPr>
          <a:xfrm>
            <a:off x="1061261" y="5656114"/>
            <a:ext cx="1800000" cy="1080000"/>
          </a:xfrm>
          <a:prstGeom prst="rect">
            <a:avLst/>
          </a:prstGeom>
          <a:solidFill>
            <a:srgbClr val="FF0000"/>
          </a:solidFill>
        </p:spPr>
        <p:style>
          <a:lnRef idx="2">
            <a:schemeClr val="accent1"/>
          </a:lnRef>
          <a:fillRef idx="1">
            <a:schemeClr val="lt1"/>
          </a:fillRef>
          <a:effectRef idx="0">
            <a:schemeClr val="accent1"/>
          </a:effectRef>
          <a:fontRef idx="minor">
            <a:schemeClr val="dk1"/>
          </a:fontRef>
        </p:style>
        <p:txBody>
          <a:bodyPr rtlCol="0" anchor="ctr"/>
          <a:lstStyle/>
          <a:p>
            <a:pPr algn="ctr"/>
            <a:r>
              <a:rPr lang="cs-CZ" sz="4800" b="1" dirty="0">
                <a:ln>
                  <a:solidFill>
                    <a:srgbClr val="FF0000"/>
                  </a:solidFill>
                </a:ln>
                <a:noFill/>
                <a:hlinkClick r:id="rId6" action="ppaction://hlinksldjump"/>
              </a:rPr>
              <a:t>4000</a:t>
            </a:r>
            <a:endParaRPr lang="cs-CZ" sz="4800" b="1" dirty="0">
              <a:ln>
                <a:solidFill>
                  <a:srgbClr val="FF0000"/>
                </a:solidFill>
              </a:ln>
              <a:noFill/>
            </a:endParaRPr>
          </a:p>
        </p:txBody>
      </p:sp>
      <p:sp>
        <p:nvSpPr>
          <p:cNvPr id="13" name="Obdélník 12"/>
          <p:cNvSpPr/>
          <p:nvPr/>
        </p:nvSpPr>
        <p:spPr>
          <a:xfrm>
            <a:off x="3636096" y="1644824"/>
            <a:ext cx="1800000" cy="1080000"/>
          </a:xfrm>
          <a:prstGeom prst="rect">
            <a:avLst/>
          </a:prstGeom>
          <a:solidFill>
            <a:srgbClr val="92D050"/>
          </a:solidFill>
        </p:spPr>
        <p:style>
          <a:lnRef idx="2">
            <a:schemeClr val="accent1"/>
          </a:lnRef>
          <a:fillRef idx="1">
            <a:schemeClr val="lt1"/>
          </a:fillRef>
          <a:effectRef idx="0">
            <a:schemeClr val="accent1"/>
          </a:effectRef>
          <a:fontRef idx="minor">
            <a:schemeClr val="dk1"/>
          </a:fontRef>
        </p:style>
        <p:txBody>
          <a:bodyPr rtlCol="0" anchor="ctr"/>
          <a:lstStyle/>
          <a:p>
            <a:pPr algn="ctr"/>
            <a:r>
              <a:rPr lang="cs-CZ" sz="4800" b="1" dirty="0">
                <a:ln>
                  <a:solidFill>
                    <a:srgbClr val="FF0000"/>
                  </a:solidFill>
                </a:ln>
                <a:solidFill>
                  <a:schemeClr val="tx1"/>
                </a:solidFill>
                <a:hlinkClick r:id="rId7" action="ppaction://hlinksldjump"/>
              </a:rPr>
              <a:t>1000</a:t>
            </a:r>
            <a:endParaRPr lang="cs-CZ" sz="4800" b="1" dirty="0">
              <a:ln>
                <a:solidFill>
                  <a:srgbClr val="FF0000"/>
                </a:solidFill>
              </a:ln>
              <a:solidFill>
                <a:schemeClr val="tx1"/>
              </a:solidFill>
            </a:endParaRPr>
          </a:p>
        </p:txBody>
      </p:sp>
      <p:sp>
        <p:nvSpPr>
          <p:cNvPr id="14" name="Obdélník 13"/>
          <p:cNvSpPr/>
          <p:nvPr/>
        </p:nvSpPr>
        <p:spPr>
          <a:xfrm>
            <a:off x="3636096" y="2940968"/>
            <a:ext cx="1800000" cy="1080000"/>
          </a:xfrm>
          <a:prstGeom prst="rect">
            <a:avLst/>
          </a:prstGeom>
          <a:solidFill>
            <a:srgbClr val="92D050"/>
          </a:solidFill>
        </p:spPr>
        <p:style>
          <a:lnRef idx="2">
            <a:schemeClr val="accent1"/>
          </a:lnRef>
          <a:fillRef idx="1">
            <a:schemeClr val="lt1"/>
          </a:fillRef>
          <a:effectRef idx="0">
            <a:schemeClr val="accent1"/>
          </a:effectRef>
          <a:fontRef idx="minor">
            <a:schemeClr val="dk1"/>
          </a:fontRef>
        </p:style>
        <p:txBody>
          <a:bodyPr rtlCol="0" anchor="ctr"/>
          <a:lstStyle/>
          <a:p>
            <a:pPr algn="ctr"/>
            <a:r>
              <a:rPr lang="cs-CZ" sz="4800" b="1" dirty="0">
                <a:ln>
                  <a:solidFill>
                    <a:srgbClr val="FF0000"/>
                  </a:solidFill>
                </a:ln>
                <a:solidFill>
                  <a:schemeClr val="tx1"/>
                </a:solidFill>
                <a:hlinkClick r:id="rId8" action="ppaction://hlinksldjump"/>
              </a:rPr>
              <a:t>2000</a:t>
            </a:r>
            <a:endParaRPr lang="cs-CZ" sz="4800" b="1" dirty="0">
              <a:ln>
                <a:solidFill>
                  <a:srgbClr val="FF0000"/>
                </a:solidFill>
              </a:ln>
              <a:solidFill>
                <a:schemeClr val="tx1"/>
              </a:solidFill>
            </a:endParaRPr>
          </a:p>
        </p:txBody>
      </p:sp>
      <p:sp>
        <p:nvSpPr>
          <p:cNvPr id="15" name="Obdélník 14"/>
          <p:cNvSpPr/>
          <p:nvPr/>
        </p:nvSpPr>
        <p:spPr>
          <a:xfrm>
            <a:off x="3636096" y="4237112"/>
            <a:ext cx="1800000" cy="1080000"/>
          </a:xfrm>
          <a:prstGeom prst="rect">
            <a:avLst/>
          </a:prstGeom>
          <a:solidFill>
            <a:srgbClr val="92D050"/>
          </a:solidFill>
        </p:spPr>
        <p:style>
          <a:lnRef idx="2">
            <a:schemeClr val="accent1"/>
          </a:lnRef>
          <a:fillRef idx="1">
            <a:schemeClr val="lt1"/>
          </a:fillRef>
          <a:effectRef idx="0">
            <a:schemeClr val="accent1"/>
          </a:effectRef>
          <a:fontRef idx="minor">
            <a:schemeClr val="dk1"/>
          </a:fontRef>
        </p:style>
        <p:txBody>
          <a:bodyPr rtlCol="0" anchor="ctr"/>
          <a:lstStyle/>
          <a:p>
            <a:pPr algn="ctr"/>
            <a:r>
              <a:rPr lang="cs-CZ" sz="4800" b="1" dirty="0" smtClean="0">
                <a:ln>
                  <a:solidFill>
                    <a:srgbClr val="FF0000"/>
                  </a:solidFill>
                </a:ln>
                <a:solidFill>
                  <a:schemeClr val="tx1"/>
                </a:solidFill>
                <a:hlinkClick r:id="rId9" action="ppaction://hlinksldjump"/>
              </a:rPr>
              <a:t>3000</a:t>
            </a:r>
            <a:endParaRPr lang="cs-CZ" sz="4800" b="1" dirty="0">
              <a:ln>
                <a:solidFill>
                  <a:srgbClr val="FF0000"/>
                </a:solidFill>
              </a:ln>
              <a:solidFill>
                <a:schemeClr val="tx1"/>
              </a:solidFill>
            </a:endParaRPr>
          </a:p>
        </p:txBody>
      </p:sp>
      <p:sp>
        <p:nvSpPr>
          <p:cNvPr id="16" name="Obdélník 15"/>
          <p:cNvSpPr/>
          <p:nvPr/>
        </p:nvSpPr>
        <p:spPr>
          <a:xfrm>
            <a:off x="3636096" y="5656114"/>
            <a:ext cx="1800000" cy="1080000"/>
          </a:xfrm>
          <a:prstGeom prst="rect">
            <a:avLst/>
          </a:prstGeom>
          <a:solidFill>
            <a:srgbClr val="92D050"/>
          </a:solidFill>
        </p:spPr>
        <p:style>
          <a:lnRef idx="2">
            <a:schemeClr val="accent1"/>
          </a:lnRef>
          <a:fillRef idx="1">
            <a:schemeClr val="lt1"/>
          </a:fillRef>
          <a:effectRef idx="0">
            <a:schemeClr val="accent1"/>
          </a:effectRef>
          <a:fontRef idx="minor">
            <a:schemeClr val="dk1"/>
          </a:fontRef>
        </p:style>
        <p:txBody>
          <a:bodyPr rtlCol="0" anchor="ctr"/>
          <a:lstStyle/>
          <a:p>
            <a:pPr algn="ctr"/>
            <a:r>
              <a:rPr lang="cs-CZ" sz="4800" b="1" dirty="0">
                <a:ln>
                  <a:solidFill>
                    <a:srgbClr val="FF0000"/>
                  </a:solidFill>
                </a:ln>
                <a:solidFill>
                  <a:schemeClr val="tx1"/>
                </a:solidFill>
                <a:hlinkClick r:id="rId10" action="ppaction://hlinksldjump"/>
              </a:rPr>
              <a:t>4000</a:t>
            </a:r>
            <a:endParaRPr lang="cs-CZ" sz="4800" b="1" dirty="0">
              <a:ln>
                <a:solidFill>
                  <a:srgbClr val="FF0000"/>
                </a:solidFill>
              </a:ln>
              <a:solidFill>
                <a:schemeClr val="tx1"/>
              </a:solidFill>
            </a:endParaRPr>
          </a:p>
        </p:txBody>
      </p:sp>
      <p:sp>
        <p:nvSpPr>
          <p:cNvPr id="17" name="Obdélník 16"/>
          <p:cNvSpPr/>
          <p:nvPr/>
        </p:nvSpPr>
        <p:spPr>
          <a:xfrm>
            <a:off x="6156376" y="1644824"/>
            <a:ext cx="1800000" cy="1080000"/>
          </a:xfrm>
          <a:prstGeom prst="rect">
            <a:avLst/>
          </a:prstGeom>
          <a:solidFill>
            <a:srgbClr val="FFFF00"/>
          </a:solidFill>
        </p:spPr>
        <p:style>
          <a:lnRef idx="2">
            <a:schemeClr val="accent1"/>
          </a:lnRef>
          <a:fillRef idx="1">
            <a:schemeClr val="lt1"/>
          </a:fillRef>
          <a:effectRef idx="0">
            <a:schemeClr val="accent1"/>
          </a:effectRef>
          <a:fontRef idx="minor">
            <a:schemeClr val="dk1"/>
          </a:fontRef>
        </p:style>
        <p:txBody>
          <a:bodyPr rtlCol="0" anchor="ctr"/>
          <a:lstStyle/>
          <a:p>
            <a:pPr algn="ctr"/>
            <a:r>
              <a:rPr lang="cs-CZ" sz="4800" b="1" dirty="0">
                <a:ln>
                  <a:solidFill>
                    <a:srgbClr val="FF0000"/>
                  </a:solidFill>
                </a:ln>
                <a:solidFill>
                  <a:schemeClr val="tx1"/>
                </a:solidFill>
                <a:hlinkClick r:id="rId11" action="ppaction://hlinksldjump"/>
              </a:rPr>
              <a:t>1000</a:t>
            </a:r>
            <a:endParaRPr lang="cs-CZ" sz="4800" b="1" dirty="0">
              <a:ln>
                <a:solidFill>
                  <a:srgbClr val="FF0000"/>
                </a:solidFill>
              </a:ln>
              <a:solidFill>
                <a:schemeClr val="tx1"/>
              </a:solidFill>
            </a:endParaRPr>
          </a:p>
        </p:txBody>
      </p:sp>
      <p:sp>
        <p:nvSpPr>
          <p:cNvPr id="18" name="Obdélník 17"/>
          <p:cNvSpPr/>
          <p:nvPr/>
        </p:nvSpPr>
        <p:spPr>
          <a:xfrm>
            <a:off x="6156376" y="2940968"/>
            <a:ext cx="1800000" cy="1080000"/>
          </a:xfrm>
          <a:prstGeom prst="rect">
            <a:avLst/>
          </a:prstGeom>
          <a:solidFill>
            <a:srgbClr val="FFFF00"/>
          </a:solidFill>
        </p:spPr>
        <p:style>
          <a:lnRef idx="2">
            <a:schemeClr val="accent1"/>
          </a:lnRef>
          <a:fillRef idx="1">
            <a:schemeClr val="lt1"/>
          </a:fillRef>
          <a:effectRef idx="0">
            <a:schemeClr val="accent1"/>
          </a:effectRef>
          <a:fontRef idx="minor">
            <a:schemeClr val="dk1"/>
          </a:fontRef>
        </p:style>
        <p:txBody>
          <a:bodyPr rtlCol="0" anchor="ctr"/>
          <a:lstStyle/>
          <a:p>
            <a:pPr algn="ctr"/>
            <a:r>
              <a:rPr lang="cs-CZ" sz="4800" b="1" dirty="0">
                <a:ln>
                  <a:solidFill>
                    <a:srgbClr val="FF0000"/>
                  </a:solidFill>
                </a:ln>
                <a:solidFill>
                  <a:schemeClr val="tx1"/>
                </a:solidFill>
                <a:hlinkClick r:id="rId12" action="ppaction://hlinksldjump"/>
              </a:rPr>
              <a:t>2000</a:t>
            </a:r>
            <a:endParaRPr lang="cs-CZ" sz="4800" b="1" dirty="0">
              <a:ln>
                <a:solidFill>
                  <a:srgbClr val="FF0000"/>
                </a:solidFill>
              </a:ln>
              <a:solidFill>
                <a:schemeClr val="tx1"/>
              </a:solidFill>
            </a:endParaRPr>
          </a:p>
        </p:txBody>
      </p:sp>
      <p:sp>
        <p:nvSpPr>
          <p:cNvPr id="19" name="Obdélník 18"/>
          <p:cNvSpPr/>
          <p:nvPr/>
        </p:nvSpPr>
        <p:spPr>
          <a:xfrm>
            <a:off x="6156376" y="4237112"/>
            <a:ext cx="1800000" cy="1080000"/>
          </a:xfrm>
          <a:prstGeom prst="rect">
            <a:avLst/>
          </a:prstGeom>
          <a:solidFill>
            <a:srgbClr val="FFFF00"/>
          </a:solidFill>
        </p:spPr>
        <p:style>
          <a:lnRef idx="2">
            <a:schemeClr val="accent1"/>
          </a:lnRef>
          <a:fillRef idx="1">
            <a:schemeClr val="lt1"/>
          </a:fillRef>
          <a:effectRef idx="0">
            <a:schemeClr val="accent1"/>
          </a:effectRef>
          <a:fontRef idx="minor">
            <a:schemeClr val="dk1"/>
          </a:fontRef>
        </p:style>
        <p:txBody>
          <a:bodyPr rtlCol="0" anchor="ctr"/>
          <a:lstStyle/>
          <a:p>
            <a:pPr algn="ctr"/>
            <a:r>
              <a:rPr lang="cs-CZ" sz="4800" b="1" dirty="0">
                <a:ln>
                  <a:solidFill>
                    <a:srgbClr val="FF0000"/>
                  </a:solidFill>
                </a:ln>
                <a:solidFill>
                  <a:schemeClr val="tx1"/>
                </a:solidFill>
                <a:hlinkClick r:id="rId13" action="ppaction://hlinksldjump"/>
              </a:rPr>
              <a:t>3000</a:t>
            </a:r>
            <a:endParaRPr lang="cs-CZ" sz="4800" b="1" dirty="0">
              <a:ln>
                <a:solidFill>
                  <a:srgbClr val="FF0000"/>
                </a:solidFill>
              </a:ln>
              <a:solidFill>
                <a:schemeClr val="tx1"/>
              </a:solidFill>
            </a:endParaRPr>
          </a:p>
        </p:txBody>
      </p:sp>
      <p:sp>
        <p:nvSpPr>
          <p:cNvPr id="20" name="Obdélník 19"/>
          <p:cNvSpPr/>
          <p:nvPr/>
        </p:nvSpPr>
        <p:spPr>
          <a:xfrm>
            <a:off x="6156376" y="5656114"/>
            <a:ext cx="1800000" cy="1080000"/>
          </a:xfrm>
          <a:prstGeom prst="rect">
            <a:avLst/>
          </a:prstGeom>
          <a:solidFill>
            <a:srgbClr val="FFFF00"/>
          </a:solidFill>
        </p:spPr>
        <p:style>
          <a:lnRef idx="2">
            <a:schemeClr val="accent1"/>
          </a:lnRef>
          <a:fillRef idx="1">
            <a:schemeClr val="lt1"/>
          </a:fillRef>
          <a:effectRef idx="0">
            <a:schemeClr val="accent1"/>
          </a:effectRef>
          <a:fontRef idx="minor">
            <a:schemeClr val="dk1"/>
          </a:fontRef>
        </p:style>
        <p:txBody>
          <a:bodyPr rtlCol="0" anchor="ctr"/>
          <a:lstStyle/>
          <a:p>
            <a:pPr algn="ctr"/>
            <a:r>
              <a:rPr lang="cs-CZ" sz="4800" b="1" dirty="0">
                <a:ln>
                  <a:solidFill>
                    <a:srgbClr val="FF0000"/>
                  </a:solidFill>
                </a:ln>
                <a:solidFill>
                  <a:schemeClr val="tx1"/>
                </a:solidFill>
                <a:hlinkClick r:id="rId14" action="ppaction://hlinksldjump"/>
              </a:rPr>
              <a:t>4000</a:t>
            </a:r>
            <a:endParaRPr lang="cs-CZ" sz="4800" b="1" dirty="0">
              <a:ln>
                <a:solidFill>
                  <a:srgbClr val="FF0000"/>
                </a:solidFill>
              </a:ln>
              <a:solidFill>
                <a:schemeClr val="tx1"/>
              </a:solidFill>
            </a:endParaRPr>
          </a:p>
        </p:txBody>
      </p:sp>
      <p:sp>
        <p:nvSpPr>
          <p:cNvPr id="3" name="Obdélník 2"/>
          <p:cNvSpPr/>
          <p:nvPr/>
        </p:nvSpPr>
        <p:spPr>
          <a:xfrm>
            <a:off x="1043808" y="476672"/>
            <a:ext cx="1800000" cy="9361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000" dirty="0" err="1" smtClean="0"/>
              <a:t>Tiere</a:t>
            </a:r>
            <a:endParaRPr lang="cs-CZ" sz="4000" dirty="0"/>
          </a:p>
        </p:txBody>
      </p:sp>
      <p:sp>
        <p:nvSpPr>
          <p:cNvPr id="4" name="Obdélník 3"/>
          <p:cNvSpPr/>
          <p:nvPr/>
        </p:nvSpPr>
        <p:spPr>
          <a:xfrm>
            <a:off x="3059832" y="476672"/>
            <a:ext cx="2808312" cy="9361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000" dirty="0" err="1"/>
              <a:t>Schulsachen</a:t>
            </a:r>
            <a:endParaRPr lang="cs-CZ" sz="4000" dirty="0"/>
          </a:p>
        </p:txBody>
      </p:sp>
      <p:sp>
        <p:nvSpPr>
          <p:cNvPr id="5" name="Obdélník 4"/>
          <p:cNvSpPr/>
          <p:nvPr/>
        </p:nvSpPr>
        <p:spPr>
          <a:xfrm>
            <a:off x="6156376" y="476672"/>
            <a:ext cx="1800000" cy="9361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000" dirty="0" err="1"/>
              <a:t>Möbel</a:t>
            </a:r>
            <a:endParaRPr lang="cs-CZ" sz="4000" dirty="0"/>
          </a:p>
        </p:txBody>
      </p:sp>
    </p:spTree>
    <p:extLst>
      <p:ext uri="{BB962C8B-B14F-4D97-AF65-F5344CB8AC3E}">
        <p14:creationId xmlns:p14="http://schemas.microsoft.com/office/powerpoint/2010/main" val="225296318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sz="quarter" idx="13"/>
          </p:nvPr>
        </p:nvSpPr>
        <p:spPr/>
        <p:txBody>
          <a:bodyPr>
            <a:normAutofit/>
          </a:bodyPr>
          <a:lstStyle/>
          <a:p>
            <a:pPr marL="0" indent="0" algn="ctr">
              <a:buNone/>
            </a:pPr>
            <a:r>
              <a:rPr lang="cs-CZ" sz="4400" dirty="0" err="1" smtClean="0"/>
              <a:t>Ich</a:t>
            </a:r>
            <a:r>
              <a:rPr lang="cs-CZ" sz="4400" dirty="0" smtClean="0"/>
              <a:t> bin </a:t>
            </a:r>
            <a:r>
              <a:rPr lang="cs-CZ" sz="4400" dirty="0" err="1" smtClean="0"/>
              <a:t>oft</a:t>
            </a:r>
            <a:r>
              <a:rPr lang="cs-CZ" sz="4400" dirty="0" smtClean="0"/>
              <a:t> </a:t>
            </a:r>
            <a:r>
              <a:rPr lang="cs-CZ" sz="4400" dirty="0" err="1" smtClean="0"/>
              <a:t>schwarz</a:t>
            </a:r>
            <a:r>
              <a:rPr lang="cs-CZ" sz="4400" dirty="0"/>
              <a:t> </a:t>
            </a:r>
            <a:r>
              <a:rPr lang="cs-CZ" sz="4400" dirty="0" err="1" smtClean="0"/>
              <a:t>und</a:t>
            </a:r>
            <a:r>
              <a:rPr lang="cs-CZ" sz="4400" dirty="0" smtClean="0"/>
              <a:t> </a:t>
            </a:r>
            <a:r>
              <a:rPr lang="cs-CZ" sz="4400" dirty="0" err="1" smtClean="0"/>
              <a:t>klein</a:t>
            </a:r>
            <a:r>
              <a:rPr lang="cs-CZ" sz="4400" dirty="0" smtClean="0"/>
              <a:t>. </a:t>
            </a:r>
            <a:r>
              <a:rPr lang="cs-CZ" sz="4400" dirty="0" err="1" smtClean="0"/>
              <a:t>Ich</a:t>
            </a:r>
            <a:r>
              <a:rPr lang="cs-CZ" sz="4400" dirty="0" smtClean="0"/>
              <a:t> </a:t>
            </a:r>
            <a:r>
              <a:rPr lang="cs-CZ" sz="4400" dirty="0" err="1" smtClean="0"/>
              <a:t>mag</a:t>
            </a:r>
            <a:r>
              <a:rPr lang="cs-CZ" sz="4400" dirty="0" smtClean="0"/>
              <a:t> </a:t>
            </a:r>
            <a:r>
              <a:rPr lang="cs-CZ" sz="4400" dirty="0" err="1" smtClean="0"/>
              <a:t>Mäuse</a:t>
            </a:r>
            <a:r>
              <a:rPr lang="cs-CZ" sz="4400" dirty="0" smtClean="0"/>
              <a:t>. </a:t>
            </a:r>
          </a:p>
          <a:p>
            <a:pPr marL="0" indent="0" algn="ctr">
              <a:buNone/>
            </a:pPr>
            <a:r>
              <a:rPr lang="cs-CZ" sz="4400" dirty="0" err="1" smtClean="0">
                <a:solidFill>
                  <a:srgbClr val="FF0000"/>
                </a:solidFill>
              </a:rPr>
              <a:t>die</a:t>
            </a:r>
            <a:r>
              <a:rPr lang="cs-CZ" sz="4400" dirty="0" smtClean="0">
                <a:solidFill>
                  <a:srgbClr val="FF0000"/>
                </a:solidFill>
              </a:rPr>
              <a:t> </a:t>
            </a:r>
            <a:r>
              <a:rPr lang="cs-CZ" sz="4400" dirty="0" err="1" smtClean="0">
                <a:solidFill>
                  <a:srgbClr val="FF0000"/>
                </a:solidFill>
              </a:rPr>
              <a:t>Katze</a:t>
            </a:r>
            <a:endParaRPr lang="cs-CZ" sz="4400" dirty="0">
              <a:solidFill>
                <a:srgbClr val="FF0000"/>
              </a:solidFill>
            </a:endParaRPr>
          </a:p>
        </p:txBody>
      </p:sp>
      <p:pic>
        <p:nvPicPr>
          <p:cNvPr id="2050" name="Picture 2" descr="C:\Users\Maruška\AppData\Local\Microsoft\Windows\Temporary Internet Files\Content.IE5\YVL9VALM\MC900436255[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4030520"/>
            <a:ext cx="1828572" cy="1828572"/>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Maruška\AppData\Local\Microsoft\Windows\Temporary Internet Files\Content.IE5\I0YVP2XF\MC900432678[1].png">
            <a:hlinkClick r:id="rId3" action="ppaction://hlinksldjump"/>
          </p:cNvPr>
          <p:cNvPicPr>
            <a:picLocks noChangeAspect="1" noChangeArrowheads="1"/>
          </p:cNvPicPr>
          <p:nvPr/>
        </p:nvPicPr>
        <p:blipFill>
          <a:blip r:embed="rId4">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251520" y="4653136"/>
            <a:ext cx="1349610" cy="13496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88277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circle(in)">
                                      <p:cBhvr>
                                        <p:cTn id="7" dur="20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027" name="Picture 3" descr="C:\Users\Maruška\AppData\Local\Microsoft\Windows\Temporary Internet Files\Content.IE5\YVL9VALM\MP900448677[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80112" y="4700830"/>
            <a:ext cx="2808312" cy="1868900"/>
          </a:xfrm>
          <a:prstGeom prst="rect">
            <a:avLst/>
          </a:prstGeom>
          <a:noFill/>
          <a:extLst>
            <a:ext uri="{909E8E84-426E-40DD-AFC4-6F175D3DCCD1}">
              <a14:hiddenFill xmlns:a14="http://schemas.microsoft.com/office/drawing/2010/main">
                <a:solidFill>
                  <a:srgbClr val="FFFFFF"/>
                </a:solidFill>
              </a14:hiddenFill>
            </a:ext>
          </a:extLst>
        </p:spPr>
      </p:pic>
      <p:sp>
        <p:nvSpPr>
          <p:cNvPr id="2" name="Nadpis 1"/>
          <p:cNvSpPr>
            <a:spLocks noGrp="1"/>
          </p:cNvSpPr>
          <p:nvPr>
            <p:ph type="title"/>
          </p:nvPr>
        </p:nvSpPr>
        <p:spPr/>
        <p:txBody>
          <a:bodyPr/>
          <a:lstStyle/>
          <a:p>
            <a:endParaRPr lang="cs-CZ"/>
          </a:p>
        </p:txBody>
      </p:sp>
      <p:sp>
        <p:nvSpPr>
          <p:cNvPr id="3" name="Zástupný symbol pro obsah 2"/>
          <p:cNvSpPr>
            <a:spLocks noGrp="1"/>
          </p:cNvSpPr>
          <p:nvPr>
            <p:ph sz="quarter" idx="13"/>
          </p:nvPr>
        </p:nvSpPr>
        <p:spPr/>
        <p:txBody>
          <a:bodyPr/>
          <a:lstStyle/>
          <a:p>
            <a:pPr marL="0" indent="0" algn="ctr">
              <a:buNone/>
            </a:pPr>
            <a:r>
              <a:rPr lang="cs-CZ" sz="4400" dirty="0" err="1"/>
              <a:t>Du</a:t>
            </a:r>
            <a:r>
              <a:rPr lang="cs-CZ" sz="4400" dirty="0"/>
              <a:t> </a:t>
            </a:r>
            <a:r>
              <a:rPr lang="cs-CZ" sz="4400" dirty="0" err="1"/>
              <a:t>kannst</a:t>
            </a:r>
            <a:r>
              <a:rPr lang="cs-CZ" sz="4400" dirty="0"/>
              <a:t> </a:t>
            </a:r>
            <a:r>
              <a:rPr lang="cs-CZ" sz="4400" dirty="0" err="1"/>
              <a:t>mich</a:t>
            </a:r>
            <a:r>
              <a:rPr lang="cs-CZ" sz="4400" dirty="0"/>
              <a:t> in ZOO </a:t>
            </a:r>
            <a:r>
              <a:rPr lang="cs-CZ" sz="4400" dirty="0" err="1"/>
              <a:t>sehen</a:t>
            </a:r>
            <a:r>
              <a:rPr lang="cs-CZ" sz="4400" dirty="0"/>
              <a:t>. </a:t>
            </a:r>
            <a:r>
              <a:rPr lang="cs-CZ" sz="4400" dirty="0" err="1"/>
              <a:t>Ich</a:t>
            </a:r>
            <a:r>
              <a:rPr lang="cs-CZ" sz="4400" dirty="0"/>
              <a:t> bin </a:t>
            </a:r>
            <a:r>
              <a:rPr lang="cs-CZ" sz="4400" dirty="0" err="1" smtClean="0"/>
              <a:t>groß</a:t>
            </a:r>
            <a:r>
              <a:rPr lang="cs-CZ" sz="4400" dirty="0" smtClean="0"/>
              <a:t>.  </a:t>
            </a:r>
            <a:r>
              <a:rPr lang="cs-CZ" sz="4400" dirty="0" err="1"/>
              <a:t>Ich</a:t>
            </a:r>
            <a:r>
              <a:rPr lang="cs-CZ" sz="4400" dirty="0"/>
              <a:t> </a:t>
            </a:r>
            <a:r>
              <a:rPr lang="cs-CZ" sz="4400" dirty="0" err="1"/>
              <a:t>habe</a:t>
            </a:r>
            <a:r>
              <a:rPr lang="cs-CZ" sz="4400" dirty="0"/>
              <a:t> </a:t>
            </a:r>
            <a:r>
              <a:rPr lang="cs-CZ" sz="4400" dirty="0" err="1" smtClean="0"/>
              <a:t>einen</a:t>
            </a:r>
            <a:r>
              <a:rPr lang="cs-CZ" sz="4400" dirty="0" smtClean="0"/>
              <a:t> </a:t>
            </a:r>
            <a:r>
              <a:rPr lang="cs-CZ" sz="4400" dirty="0" err="1" smtClean="0"/>
              <a:t>Rüssel</a:t>
            </a:r>
            <a:r>
              <a:rPr lang="cs-CZ" sz="4400" dirty="0" smtClean="0"/>
              <a:t> </a:t>
            </a:r>
            <a:r>
              <a:rPr lang="cs-CZ" sz="4400" dirty="0" err="1"/>
              <a:t>und</a:t>
            </a:r>
            <a:r>
              <a:rPr lang="cs-CZ" sz="4400" dirty="0"/>
              <a:t> bin </a:t>
            </a:r>
            <a:r>
              <a:rPr lang="cs-CZ" sz="4400" dirty="0" err="1"/>
              <a:t>grau</a:t>
            </a:r>
            <a:r>
              <a:rPr lang="cs-CZ" sz="4400" dirty="0" smtClean="0"/>
              <a:t>.</a:t>
            </a:r>
          </a:p>
          <a:p>
            <a:pPr marL="0" indent="0" algn="ctr">
              <a:buNone/>
            </a:pPr>
            <a:r>
              <a:rPr lang="cs-CZ" sz="4400" dirty="0">
                <a:solidFill>
                  <a:srgbClr val="FF0000"/>
                </a:solidFill>
              </a:rPr>
              <a:t>d</a:t>
            </a:r>
            <a:r>
              <a:rPr lang="cs-CZ" sz="4400" dirty="0" smtClean="0">
                <a:solidFill>
                  <a:srgbClr val="FF0000"/>
                </a:solidFill>
              </a:rPr>
              <a:t>er </a:t>
            </a:r>
            <a:r>
              <a:rPr lang="cs-CZ" sz="4400" dirty="0" err="1" smtClean="0">
                <a:solidFill>
                  <a:srgbClr val="FF0000"/>
                </a:solidFill>
              </a:rPr>
              <a:t>Elefant</a:t>
            </a:r>
            <a:endParaRPr lang="cs-CZ" sz="4400" dirty="0">
              <a:solidFill>
                <a:srgbClr val="FF0000"/>
              </a:solidFill>
            </a:endParaRPr>
          </a:p>
        </p:txBody>
      </p:sp>
      <p:pic>
        <p:nvPicPr>
          <p:cNvPr id="1026" name="Picture 2">
            <a:hlinkClick r:id="rId3"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5085183"/>
            <a:ext cx="1354137" cy="1354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935045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027"/>
                                        </p:tgtEl>
                                        <p:attrNameLst>
                                          <p:attrName>style.visibility</p:attrName>
                                        </p:attrNameLst>
                                      </p:cBhvr>
                                      <p:to>
                                        <p:strVal val="visible"/>
                                      </p:to>
                                    </p:set>
                                    <p:animEffect transition="in" filter="circle(in)">
                                      <p:cBhvr>
                                        <p:cTn id="7" dur="2000"/>
                                        <p:tgtEl>
                                          <p:spTgt spid="102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sz="quarter" idx="13"/>
          </p:nvPr>
        </p:nvSpPr>
        <p:spPr/>
        <p:txBody>
          <a:bodyPr>
            <a:normAutofit/>
          </a:bodyPr>
          <a:lstStyle/>
          <a:p>
            <a:pPr marL="0" indent="0" algn="ctr">
              <a:buNone/>
            </a:pPr>
            <a:r>
              <a:rPr lang="cs-CZ" sz="4400" dirty="0" err="1"/>
              <a:t>Ich</a:t>
            </a:r>
            <a:r>
              <a:rPr lang="cs-CZ" sz="4400" dirty="0"/>
              <a:t> bin </a:t>
            </a:r>
            <a:r>
              <a:rPr lang="cs-CZ" sz="4400" dirty="0" err="1" smtClean="0"/>
              <a:t>grün</a:t>
            </a:r>
            <a:r>
              <a:rPr lang="cs-CZ" sz="4400" dirty="0"/>
              <a:t> </a:t>
            </a:r>
            <a:r>
              <a:rPr lang="cs-CZ" sz="4400" dirty="0" err="1" smtClean="0"/>
              <a:t>und</a:t>
            </a:r>
            <a:r>
              <a:rPr lang="cs-CZ" sz="4400" dirty="0" smtClean="0"/>
              <a:t> </a:t>
            </a:r>
            <a:r>
              <a:rPr lang="cs-CZ" sz="4400" dirty="0" err="1"/>
              <a:t>klein</a:t>
            </a:r>
            <a:r>
              <a:rPr lang="cs-CZ" sz="4400" dirty="0"/>
              <a:t>. </a:t>
            </a:r>
            <a:r>
              <a:rPr lang="cs-CZ" sz="4400" dirty="0" err="1"/>
              <a:t>Ich</a:t>
            </a:r>
            <a:r>
              <a:rPr lang="cs-CZ" sz="4400" dirty="0"/>
              <a:t> </a:t>
            </a:r>
            <a:r>
              <a:rPr lang="cs-CZ" sz="4400" dirty="0" err="1"/>
              <a:t>mag</a:t>
            </a:r>
            <a:r>
              <a:rPr lang="cs-CZ" sz="4400" dirty="0"/>
              <a:t> </a:t>
            </a:r>
            <a:r>
              <a:rPr lang="cs-CZ" sz="4400" dirty="0" err="1" smtClean="0"/>
              <a:t>Fliegen</a:t>
            </a:r>
            <a:r>
              <a:rPr lang="cs-CZ" sz="4400" dirty="0" smtClean="0"/>
              <a:t> </a:t>
            </a:r>
            <a:r>
              <a:rPr lang="cs-CZ" sz="4400" dirty="0" err="1" smtClean="0"/>
              <a:t>und</a:t>
            </a:r>
            <a:r>
              <a:rPr lang="cs-CZ" sz="4400" dirty="0"/>
              <a:t> </a:t>
            </a:r>
            <a:r>
              <a:rPr lang="cs-CZ" sz="4400" dirty="0" err="1" smtClean="0"/>
              <a:t>meistens</a:t>
            </a:r>
            <a:r>
              <a:rPr lang="cs-CZ" sz="4400" dirty="0" smtClean="0"/>
              <a:t> </a:t>
            </a:r>
            <a:r>
              <a:rPr lang="cs-CZ" sz="4400" dirty="0" err="1" smtClean="0"/>
              <a:t>lebe</a:t>
            </a:r>
            <a:r>
              <a:rPr lang="cs-CZ" sz="4400" dirty="0" smtClean="0"/>
              <a:t> </a:t>
            </a:r>
            <a:r>
              <a:rPr lang="cs-CZ" sz="4400" dirty="0" err="1" smtClean="0"/>
              <a:t>ich</a:t>
            </a:r>
            <a:r>
              <a:rPr lang="cs-CZ" sz="4400" dirty="0" smtClean="0"/>
              <a:t> </a:t>
            </a:r>
            <a:r>
              <a:rPr lang="cs-CZ" sz="4400" dirty="0" err="1" smtClean="0"/>
              <a:t>am</a:t>
            </a:r>
            <a:r>
              <a:rPr lang="cs-CZ" sz="4400" dirty="0" smtClean="0"/>
              <a:t> </a:t>
            </a:r>
            <a:r>
              <a:rPr lang="cs-CZ" sz="4400" dirty="0" err="1" smtClean="0"/>
              <a:t>Wasser</a:t>
            </a:r>
            <a:endParaRPr lang="cs-CZ" sz="4400" dirty="0" smtClean="0"/>
          </a:p>
          <a:p>
            <a:pPr marL="0" indent="0" algn="ctr">
              <a:buNone/>
            </a:pPr>
            <a:r>
              <a:rPr lang="cs-CZ" sz="4400" dirty="0" smtClean="0">
                <a:solidFill>
                  <a:srgbClr val="FF0000"/>
                </a:solidFill>
              </a:rPr>
              <a:t>der </a:t>
            </a:r>
            <a:r>
              <a:rPr lang="cs-CZ" sz="4400" dirty="0" err="1" smtClean="0">
                <a:solidFill>
                  <a:srgbClr val="FF0000"/>
                </a:solidFill>
              </a:rPr>
              <a:t>Frosch</a:t>
            </a:r>
            <a:endParaRPr lang="cs-CZ" sz="4400" dirty="0">
              <a:solidFill>
                <a:srgbClr val="FF0000"/>
              </a:solidFill>
            </a:endParaRPr>
          </a:p>
        </p:txBody>
      </p:sp>
      <p:pic>
        <p:nvPicPr>
          <p:cNvPr id="2051" name="Picture 3" descr="C:\Users\Maruška\AppData\Local\Microsoft\Windows\Temporary Internet Files\Content.IE5\YVL9VALM\MC90039145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43043" y="4743769"/>
            <a:ext cx="2304256" cy="152111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hlinkClick r:id="rId3"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536" y="4910742"/>
            <a:ext cx="1358900" cy="1354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347096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circle(in)">
                                      <p:cBhvr>
                                        <p:cTn id="7" dur="2000"/>
                                        <p:tgtEl>
                                          <p:spTgt spid="2051"/>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sz="quarter" idx="13"/>
          </p:nvPr>
        </p:nvSpPr>
        <p:spPr/>
        <p:txBody>
          <a:bodyPr/>
          <a:lstStyle/>
          <a:p>
            <a:pPr marL="0" indent="0" algn="ctr">
              <a:buNone/>
            </a:pPr>
            <a:r>
              <a:rPr lang="cs-CZ" sz="4400" dirty="0" err="1"/>
              <a:t>Ich</a:t>
            </a:r>
            <a:r>
              <a:rPr lang="cs-CZ" dirty="0" smtClean="0"/>
              <a:t> </a:t>
            </a:r>
            <a:r>
              <a:rPr lang="cs-CZ" sz="4400" dirty="0"/>
              <a:t>bin </a:t>
            </a:r>
            <a:r>
              <a:rPr lang="cs-CZ" sz="4400" dirty="0" err="1"/>
              <a:t>klein</a:t>
            </a:r>
            <a:r>
              <a:rPr lang="cs-CZ" sz="4400" dirty="0"/>
              <a:t>, bin </a:t>
            </a:r>
            <a:r>
              <a:rPr lang="cs-CZ" sz="4400" dirty="0" err="1"/>
              <a:t>ein</a:t>
            </a:r>
            <a:r>
              <a:rPr lang="cs-CZ" sz="4400" dirty="0"/>
              <a:t> </a:t>
            </a:r>
            <a:r>
              <a:rPr lang="cs-CZ" sz="4400" dirty="0" err="1"/>
              <a:t>Haustier</a:t>
            </a:r>
            <a:r>
              <a:rPr lang="cs-CZ" sz="4400" dirty="0"/>
              <a:t>. </a:t>
            </a:r>
            <a:r>
              <a:rPr lang="cs-CZ" sz="4400" dirty="0" err="1"/>
              <a:t>Meine</a:t>
            </a:r>
            <a:r>
              <a:rPr lang="cs-CZ" sz="4400" dirty="0"/>
              <a:t> </a:t>
            </a:r>
            <a:r>
              <a:rPr lang="cs-CZ" sz="4400" dirty="0" err="1"/>
              <a:t>Ohren</a:t>
            </a:r>
            <a:r>
              <a:rPr lang="cs-CZ" sz="4400" dirty="0"/>
              <a:t> </a:t>
            </a:r>
            <a:r>
              <a:rPr lang="cs-CZ" sz="4400" dirty="0" err="1"/>
              <a:t>sind</a:t>
            </a:r>
            <a:r>
              <a:rPr lang="cs-CZ" sz="4400" dirty="0"/>
              <a:t> </a:t>
            </a:r>
            <a:r>
              <a:rPr lang="cs-CZ" sz="4400" dirty="0" err="1"/>
              <a:t>groß</a:t>
            </a:r>
            <a:r>
              <a:rPr lang="cs-CZ" sz="4400" dirty="0"/>
              <a:t>. </a:t>
            </a:r>
            <a:r>
              <a:rPr lang="cs-CZ" sz="4400" dirty="0" err="1"/>
              <a:t>Ich</a:t>
            </a:r>
            <a:r>
              <a:rPr lang="cs-CZ" sz="4400" dirty="0"/>
              <a:t> </a:t>
            </a:r>
            <a:r>
              <a:rPr lang="cs-CZ" sz="4400" dirty="0" err="1"/>
              <a:t>esse</a:t>
            </a:r>
            <a:r>
              <a:rPr lang="cs-CZ" sz="4400" dirty="0"/>
              <a:t> </a:t>
            </a:r>
            <a:r>
              <a:rPr lang="cs-CZ" sz="4400" dirty="0" err="1"/>
              <a:t>gern</a:t>
            </a:r>
            <a:r>
              <a:rPr lang="cs-CZ" sz="4400" dirty="0"/>
              <a:t> </a:t>
            </a:r>
            <a:r>
              <a:rPr lang="cs-CZ" sz="4400" dirty="0" err="1" smtClean="0"/>
              <a:t>Karotten</a:t>
            </a:r>
            <a:r>
              <a:rPr lang="cs-CZ" sz="4400" dirty="0" smtClean="0"/>
              <a:t>.</a:t>
            </a:r>
          </a:p>
          <a:p>
            <a:pPr marL="0" indent="0" algn="ctr">
              <a:buNone/>
            </a:pPr>
            <a:r>
              <a:rPr lang="cs-CZ" sz="4400" dirty="0" err="1" smtClean="0">
                <a:solidFill>
                  <a:srgbClr val="FF0000"/>
                </a:solidFill>
              </a:rPr>
              <a:t>das</a:t>
            </a:r>
            <a:r>
              <a:rPr lang="cs-CZ" sz="4400" dirty="0" smtClean="0">
                <a:solidFill>
                  <a:srgbClr val="FF0000"/>
                </a:solidFill>
              </a:rPr>
              <a:t> </a:t>
            </a:r>
            <a:r>
              <a:rPr lang="cs-CZ" sz="4400" dirty="0" err="1" smtClean="0">
                <a:solidFill>
                  <a:srgbClr val="FF0000"/>
                </a:solidFill>
              </a:rPr>
              <a:t>Kaninchen</a:t>
            </a:r>
            <a:endParaRPr lang="cs-CZ" sz="4400" dirty="0">
              <a:solidFill>
                <a:srgbClr val="FF0000"/>
              </a:solidFill>
            </a:endParaRPr>
          </a:p>
        </p:txBody>
      </p:sp>
      <p:pic>
        <p:nvPicPr>
          <p:cNvPr id="3075" name="Picture 3" descr="C:\Users\Maruška\AppData\Local\Microsoft\Windows\Temporary Internet Files\Content.IE5\I0YVP2XF\MM900365153[1].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4725144"/>
            <a:ext cx="2242542" cy="1951842"/>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a:hlinkClick r:id="rId3"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536" y="5023996"/>
            <a:ext cx="1358900" cy="1354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232775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075"/>
                                        </p:tgtEl>
                                        <p:attrNameLst>
                                          <p:attrName>style.visibility</p:attrName>
                                        </p:attrNameLst>
                                      </p:cBhvr>
                                      <p:to>
                                        <p:strVal val="visible"/>
                                      </p:to>
                                    </p:set>
                                    <p:animEffect transition="in" filter="circle(in)">
                                      <p:cBhvr>
                                        <p:cTn id="7" dur="2000"/>
                                        <p:tgtEl>
                                          <p:spTgt spid="307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smtClean="0"/>
              <a:t>Sag</a:t>
            </a:r>
            <a:r>
              <a:rPr lang="cs-CZ" dirty="0" smtClean="0"/>
              <a:t> </a:t>
            </a:r>
            <a:r>
              <a:rPr lang="cs-CZ" dirty="0" err="1" smtClean="0"/>
              <a:t>das</a:t>
            </a:r>
            <a:r>
              <a:rPr lang="cs-CZ" dirty="0" smtClean="0"/>
              <a:t> </a:t>
            </a:r>
            <a:r>
              <a:rPr lang="cs-CZ" dirty="0" err="1" smtClean="0"/>
              <a:t>auf</a:t>
            </a:r>
            <a:r>
              <a:rPr lang="cs-CZ" dirty="0" smtClean="0"/>
              <a:t> </a:t>
            </a:r>
            <a:r>
              <a:rPr lang="cs-CZ" dirty="0" err="1" smtClean="0"/>
              <a:t>deutsch</a:t>
            </a:r>
            <a:endParaRPr lang="cs-CZ" dirty="0"/>
          </a:p>
        </p:txBody>
      </p:sp>
      <p:sp>
        <p:nvSpPr>
          <p:cNvPr id="3" name="Zástupný symbol pro obsah 2"/>
          <p:cNvSpPr>
            <a:spLocks noGrp="1"/>
          </p:cNvSpPr>
          <p:nvPr>
            <p:ph sz="quarter" idx="13"/>
          </p:nvPr>
        </p:nvSpPr>
        <p:spPr/>
        <p:txBody>
          <a:bodyPr/>
          <a:lstStyle/>
          <a:p>
            <a:pPr marL="0" indent="0">
              <a:buNone/>
            </a:pPr>
            <a:r>
              <a:rPr lang="cs-CZ" dirty="0" smtClean="0"/>
              <a:t>		</a:t>
            </a:r>
          </a:p>
          <a:p>
            <a:pPr marL="0" indent="0">
              <a:buNone/>
            </a:pPr>
            <a:endParaRPr lang="cs-CZ" dirty="0"/>
          </a:p>
          <a:p>
            <a:pPr marL="0" indent="0">
              <a:buNone/>
            </a:pPr>
            <a:endParaRPr lang="cs-CZ" dirty="0" smtClean="0"/>
          </a:p>
          <a:p>
            <a:pPr marL="0" indent="0">
              <a:buNone/>
            </a:pPr>
            <a:r>
              <a:rPr lang="cs-CZ" dirty="0"/>
              <a:t>	</a:t>
            </a:r>
            <a:r>
              <a:rPr lang="cs-CZ" sz="4400" dirty="0"/>
              <a:t>der</a:t>
            </a:r>
            <a:r>
              <a:rPr lang="cs-CZ" dirty="0" smtClean="0"/>
              <a:t> </a:t>
            </a:r>
            <a:r>
              <a:rPr lang="cs-CZ" sz="4400" dirty="0" err="1"/>
              <a:t>Bleistift</a:t>
            </a:r>
            <a:endParaRPr lang="cs-CZ" sz="4400" dirty="0"/>
          </a:p>
        </p:txBody>
      </p:sp>
      <p:pic>
        <p:nvPicPr>
          <p:cNvPr id="1027" name="Picture 3" descr="C:\Users\Maruška\AppData\Local\Microsoft\Windows\Temporary Internet Files\Content.IE5\461ZP1GB\MC900441732[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2924944"/>
            <a:ext cx="2743200" cy="27432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hlinkClick r:id="rId3"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536" y="4991075"/>
            <a:ext cx="1358900" cy="1354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145544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a:t>Sag</a:t>
            </a:r>
            <a:r>
              <a:rPr lang="cs-CZ" dirty="0"/>
              <a:t> </a:t>
            </a:r>
            <a:r>
              <a:rPr lang="cs-CZ" dirty="0" err="1"/>
              <a:t>das</a:t>
            </a:r>
            <a:r>
              <a:rPr lang="cs-CZ" dirty="0"/>
              <a:t> </a:t>
            </a:r>
            <a:r>
              <a:rPr lang="cs-CZ" dirty="0" err="1"/>
              <a:t>auf</a:t>
            </a:r>
            <a:r>
              <a:rPr lang="cs-CZ" dirty="0"/>
              <a:t> </a:t>
            </a:r>
            <a:r>
              <a:rPr lang="cs-CZ" dirty="0" err="1"/>
              <a:t>deutsch</a:t>
            </a:r>
            <a:endParaRPr lang="cs-CZ" dirty="0"/>
          </a:p>
        </p:txBody>
      </p:sp>
      <p:sp>
        <p:nvSpPr>
          <p:cNvPr id="3" name="Zástupný symbol pro obsah 2"/>
          <p:cNvSpPr>
            <a:spLocks noGrp="1"/>
          </p:cNvSpPr>
          <p:nvPr>
            <p:ph sz="quarter" idx="13"/>
          </p:nvPr>
        </p:nvSpPr>
        <p:spPr>
          <a:xfrm>
            <a:off x="611560" y="1601120"/>
            <a:ext cx="7924800" cy="4114800"/>
          </a:xfrm>
        </p:spPr>
        <p:txBody>
          <a:bodyPr/>
          <a:lstStyle/>
          <a:p>
            <a:pPr marL="0" indent="0">
              <a:buNone/>
            </a:pPr>
            <a:endParaRPr lang="cs-CZ" sz="4400" dirty="0" smtClean="0"/>
          </a:p>
          <a:p>
            <a:pPr marL="0" indent="0">
              <a:buNone/>
            </a:pPr>
            <a:r>
              <a:rPr lang="cs-CZ" sz="4400" dirty="0" err="1" smtClean="0"/>
              <a:t>das</a:t>
            </a:r>
            <a:r>
              <a:rPr lang="cs-CZ" sz="4400" dirty="0" smtClean="0"/>
              <a:t> </a:t>
            </a:r>
            <a:r>
              <a:rPr lang="cs-CZ" sz="4400" dirty="0" err="1"/>
              <a:t>Lineal</a:t>
            </a:r>
            <a:endParaRPr lang="cs-CZ" sz="4400" dirty="0"/>
          </a:p>
          <a:p>
            <a:pPr marL="0" indent="0">
              <a:buNone/>
            </a:pPr>
            <a:r>
              <a:rPr lang="cs-CZ" sz="4400" dirty="0" err="1"/>
              <a:t>das</a:t>
            </a:r>
            <a:r>
              <a:rPr lang="cs-CZ" sz="4400" dirty="0"/>
              <a:t> Buch</a:t>
            </a:r>
          </a:p>
          <a:p>
            <a:pPr marL="0" indent="0">
              <a:buNone/>
            </a:pPr>
            <a:endParaRPr lang="cs-CZ" sz="4400" dirty="0"/>
          </a:p>
          <a:p>
            <a:pPr marL="0" indent="0">
              <a:buNone/>
            </a:pPr>
            <a:endParaRPr lang="cs-CZ" dirty="0"/>
          </a:p>
        </p:txBody>
      </p:sp>
      <p:pic>
        <p:nvPicPr>
          <p:cNvPr id="2051" name="Picture 3" descr="C:\Users\Maruška\AppData\Local\Microsoft\Windows\Temporary Internet Files\Content.IE5\461ZP1GB\MC900340408[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52120" y="2996952"/>
            <a:ext cx="1874520" cy="132313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Users\Maruška\AppData\Local\Microsoft\Windows\Temporary Internet Files\Content.IE5\OYQRP04J\MC900441734[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9792" y="2492896"/>
            <a:ext cx="2667744" cy="2667744"/>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a:hlinkClick r:id="rId4" action="ppaction://hlinksldjump"/>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3306" y="5047530"/>
            <a:ext cx="1358900" cy="1354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169628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3">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a:t>Sag</a:t>
            </a:r>
            <a:r>
              <a:rPr lang="cs-CZ" dirty="0"/>
              <a:t> </a:t>
            </a:r>
            <a:r>
              <a:rPr lang="cs-CZ" dirty="0" err="1"/>
              <a:t>das</a:t>
            </a:r>
            <a:r>
              <a:rPr lang="cs-CZ" dirty="0"/>
              <a:t> </a:t>
            </a:r>
            <a:r>
              <a:rPr lang="cs-CZ" dirty="0" err="1"/>
              <a:t>auf</a:t>
            </a:r>
            <a:r>
              <a:rPr lang="cs-CZ" dirty="0"/>
              <a:t> </a:t>
            </a:r>
            <a:r>
              <a:rPr lang="cs-CZ" dirty="0" err="1"/>
              <a:t>deutsch</a:t>
            </a:r>
            <a:endParaRPr lang="cs-CZ" dirty="0"/>
          </a:p>
        </p:txBody>
      </p:sp>
      <p:sp>
        <p:nvSpPr>
          <p:cNvPr id="3" name="Zástupný symbol pro obsah 2"/>
          <p:cNvSpPr>
            <a:spLocks noGrp="1"/>
          </p:cNvSpPr>
          <p:nvPr>
            <p:ph sz="quarter" idx="13"/>
          </p:nvPr>
        </p:nvSpPr>
        <p:spPr/>
        <p:txBody>
          <a:bodyPr/>
          <a:lstStyle/>
          <a:p>
            <a:pPr marL="0" indent="0">
              <a:buNone/>
            </a:pPr>
            <a:r>
              <a:rPr lang="cs-CZ" sz="4400" dirty="0"/>
              <a:t>der </a:t>
            </a:r>
            <a:r>
              <a:rPr lang="cs-CZ" sz="4400" dirty="0" err="1"/>
              <a:t>Pinsel</a:t>
            </a:r>
            <a:endParaRPr lang="cs-CZ" sz="4400" dirty="0"/>
          </a:p>
          <a:p>
            <a:pPr marL="0" indent="0">
              <a:buNone/>
            </a:pPr>
            <a:r>
              <a:rPr lang="cs-CZ" sz="4400" dirty="0" err="1"/>
              <a:t>die</a:t>
            </a:r>
            <a:r>
              <a:rPr lang="cs-CZ" sz="4400" dirty="0"/>
              <a:t> </a:t>
            </a:r>
            <a:r>
              <a:rPr lang="cs-CZ" sz="4400" dirty="0" err="1" smtClean="0"/>
              <a:t>Tafel</a:t>
            </a:r>
            <a:endParaRPr lang="cs-CZ" sz="4400" dirty="0" smtClean="0"/>
          </a:p>
          <a:p>
            <a:pPr marL="0" indent="0">
              <a:buNone/>
            </a:pPr>
            <a:r>
              <a:rPr lang="cs-CZ" sz="4400" dirty="0" smtClean="0"/>
              <a:t>der </a:t>
            </a:r>
            <a:r>
              <a:rPr lang="cs-CZ" sz="4400" dirty="0" err="1" smtClean="0"/>
              <a:t>Spitzer</a:t>
            </a:r>
            <a:endParaRPr lang="cs-CZ" sz="4400" dirty="0" smtClean="0"/>
          </a:p>
          <a:p>
            <a:pPr marL="0" indent="0">
              <a:buNone/>
            </a:pPr>
            <a:endParaRPr lang="cs-CZ" sz="4400" dirty="0"/>
          </a:p>
          <a:p>
            <a:pPr marL="0" indent="0">
              <a:buNone/>
            </a:pPr>
            <a:endParaRPr lang="cs-CZ" dirty="0" smtClean="0"/>
          </a:p>
        </p:txBody>
      </p:sp>
      <p:pic>
        <p:nvPicPr>
          <p:cNvPr id="3075" name="Picture 3" descr="C:\Users\Maruška\AppData\Local\Microsoft\Windows\Temporary Internet Files\Content.IE5\YVL9VALM\MC900340398[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58184" y="2132856"/>
            <a:ext cx="813816" cy="1886407"/>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Users\Maruška\AppData\Local\Microsoft\Windows\Temporary Internet Files\Content.IE5\I0YVP2XF\MC900370868[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68144" y="1649577"/>
            <a:ext cx="1807769" cy="1672438"/>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descr="C:\Users\Maruška\AppData\Local\Microsoft\Windows\Temporary Internet Files\Content.IE5\I0YVP2XF\MC900351457[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4879674">
            <a:off x="5004048" y="3539981"/>
            <a:ext cx="1315770" cy="1797113"/>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a:hlinkClick r:id="rId5" action="ppaction://hlinksldjump"/>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0626" y="5214594"/>
            <a:ext cx="1358900" cy="1354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933004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a:t>Sag</a:t>
            </a:r>
            <a:r>
              <a:rPr lang="cs-CZ" dirty="0"/>
              <a:t> </a:t>
            </a:r>
            <a:r>
              <a:rPr lang="cs-CZ" dirty="0" err="1"/>
              <a:t>das</a:t>
            </a:r>
            <a:r>
              <a:rPr lang="cs-CZ" dirty="0"/>
              <a:t> </a:t>
            </a:r>
            <a:r>
              <a:rPr lang="cs-CZ" dirty="0" err="1"/>
              <a:t>auf</a:t>
            </a:r>
            <a:r>
              <a:rPr lang="cs-CZ" dirty="0"/>
              <a:t> </a:t>
            </a:r>
            <a:r>
              <a:rPr lang="cs-CZ" dirty="0" err="1"/>
              <a:t>deutsch</a:t>
            </a:r>
            <a:endParaRPr lang="cs-CZ" dirty="0"/>
          </a:p>
        </p:txBody>
      </p:sp>
      <p:sp>
        <p:nvSpPr>
          <p:cNvPr id="3" name="Zástupný symbol pro obsah 2"/>
          <p:cNvSpPr>
            <a:spLocks noGrp="1"/>
          </p:cNvSpPr>
          <p:nvPr>
            <p:ph sz="quarter" idx="13"/>
          </p:nvPr>
        </p:nvSpPr>
        <p:spPr/>
        <p:txBody>
          <a:bodyPr/>
          <a:lstStyle/>
          <a:p>
            <a:pPr marL="0" indent="0">
              <a:buNone/>
            </a:pPr>
            <a:r>
              <a:rPr lang="cs-CZ" sz="4400" dirty="0"/>
              <a:t>der </a:t>
            </a:r>
            <a:r>
              <a:rPr lang="cs-CZ" sz="4400" dirty="0" err="1"/>
              <a:t>Zirkel</a:t>
            </a:r>
            <a:endParaRPr lang="cs-CZ" sz="4400" dirty="0"/>
          </a:p>
          <a:p>
            <a:pPr marL="0" indent="0">
              <a:buNone/>
            </a:pPr>
            <a:r>
              <a:rPr lang="cs-CZ" sz="4400" dirty="0" err="1"/>
              <a:t>die</a:t>
            </a:r>
            <a:r>
              <a:rPr lang="cs-CZ" sz="4400" dirty="0"/>
              <a:t> </a:t>
            </a:r>
            <a:r>
              <a:rPr lang="cs-CZ" sz="4400" dirty="0" err="1"/>
              <a:t>Schere</a:t>
            </a:r>
            <a:endParaRPr lang="cs-CZ" sz="4400" dirty="0"/>
          </a:p>
          <a:p>
            <a:pPr marL="0" indent="0">
              <a:buNone/>
            </a:pPr>
            <a:r>
              <a:rPr lang="cs-CZ" sz="4400" dirty="0" smtClean="0"/>
              <a:t>der </a:t>
            </a:r>
            <a:r>
              <a:rPr lang="cs-CZ" sz="4400" dirty="0" err="1"/>
              <a:t>Radiergummi</a:t>
            </a:r>
            <a:endParaRPr lang="cs-CZ" sz="4400" dirty="0"/>
          </a:p>
          <a:p>
            <a:pPr marL="0" indent="0">
              <a:buNone/>
            </a:pPr>
            <a:r>
              <a:rPr lang="cs-CZ" sz="4400" dirty="0" err="1"/>
              <a:t>das</a:t>
            </a:r>
            <a:r>
              <a:rPr lang="cs-CZ" sz="4400" dirty="0"/>
              <a:t> Heft</a:t>
            </a:r>
          </a:p>
          <a:p>
            <a:pPr marL="0" indent="0">
              <a:buNone/>
            </a:pPr>
            <a:endParaRPr lang="cs-CZ" dirty="0"/>
          </a:p>
        </p:txBody>
      </p:sp>
      <p:pic>
        <p:nvPicPr>
          <p:cNvPr id="4098" name="Picture 2" descr="C:\Users\Maruška\AppData\Local\Microsoft\Windows\Temporary Internet Files\Content.IE5\YVL9VALM\MC900234099[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16100" y="1397663"/>
            <a:ext cx="1075853" cy="2387097"/>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Maruška\AppData\Local\Microsoft\Windows\Temporary Internet Files\Content.IE5\I0YVP2XF\MC900413648[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01940" y="4159913"/>
            <a:ext cx="2052087" cy="1865683"/>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C:\Users\Maruška\AppData\Local\Microsoft\Windows\Temporary Internet Files\Content.IE5\YVL9VALM\MC900349573[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84168" y="1855822"/>
            <a:ext cx="2232248" cy="1875895"/>
          </a:xfrm>
          <a:prstGeom prst="rect">
            <a:avLst/>
          </a:prstGeom>
          <a:noFill/>
          <a:extLst>
            <a:ext uri="{909E8E84-426E-40DD-AFC4-6F175D3DCCD1}">
              <a14:hiddenFill xmlns:a14="http://schemas.microsoft.com/office/drawing/2010/main">
                <a:solidFill>
                  <a:srgbClr val="FFFFFF"/>
                </a:solidFill>
              </a14:hiddenFill>
            </a:ext>
          </a:extLst>
        </p:spPr>
      </p:pic>
      <p:pic>
        <p:nvPicPr>
          <p:cNvPr id="4101" name="Picture 5" descr="C:\Users\Maruška\AppData\Local\Microsoft\Windows\Temporary Internet Files\Content.IE5\461ZP1GB\MC900415484[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84168" y="4316690"/>
            <a:ext cx="2322724" cy="1708906"/>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a:hlinkClick r:id="rId6" action="ppaction://hlinksldjump"/>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3528" y="5171143"/>
            <a:ext cx="1358900" cy="1354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855606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smtClean="0"/>
              <a:t>Was</a:t>
            </a:r>
            <a:r>
              <a:rPr lang="cs-CZ" dirty="0" smtClean="0"/>
              <a:t> </a:t>
            </a:r>
            <a:r>
              <a:rPr lang="cs-CZ" dirty="0" err="1" smtClean="0"/>
              <a:t>ist</a:t>
            </a:r>
            <a:r>
              <a:rPr lang="cs-CZ" dirty="0" smtClean="0"/>
              <a:t> </a:t>
            </a:r>
            <a:r>
              <a:rPr lang="cs-CZ" dirty="0" err="1" smtClean="0"/>
              <a:t>das</a:t>
            </a:r>
            <a:r>
              <a:rPr lang="cs-CZ" dirty="0" smtClean="0"/>
              <a:t>? </a:t>
            </a:r>
            <a:endParaRPr lang="cs-CZ" dirty="0"/>
          </a:p>
        </p:txBody>
      </p:sp>
      <p:sp>
        <p:nvSpPr>
          <p:cNvPr id="3" name="Zástupný symbol pro obsah 2"/>
          <p:cNvSpPr>
            <a:spLocks noGrp="1"/>
          </p:cNvSpPr>
          <p:nvPr>
            <p:ph sz="quarter" idx="13"/>
          </p:nvPr>
        </p:nvSpPr>
        <p:spPr/>
        <p:txBody>
          <a:bodyPr>
            <a:normAutofit/>
          </a:bodyPr>
          <a:lstStyle/>
          <a:p>
            <a:pPr marL="0" indent="0">
              <a:buNone/>
            </a:pPr>
            <a:r>
              <a:rPr lang="cs-CZ" sz="4400" dirty="0"/>
              <a:t>der </a:t>
            </a:r>
            <a:r>
              <a:rPr lang="cs-CZ" sz="4400" dirty="0" err="1"/>
              <a:t>Tisch</a:t>
            </a:r>
            <a:endParaRPr lang="cs-CZ" sz="4400" dirty="0"/>
          </a:p>
        </p:txBody>
      </p:sp>
      <p:pic>
        <p:nvPicPr>
          <p:cNvPr id="1026" name="Picture 2" descr="C:\Users\Maruška\AppData\Local\Microsoft\Windows\Temporary Internet Files\Content.IE5\YRQTA0LP\MP900341474[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1920" y="2124456"/>
            <a:ext cx="3657600" cy="260908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a:hlinkClick r:id="rId3"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528" y="5171143"/>
            <a:ext cx="1358900" cy="1354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598734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smtClean="0"/>
              <a:t>Was</a:t>
            </a:r>
            <a:r>
              <a:rPr lang="cs-CZ" dirty="0" smtClean="0"/>
              <a:t> </a:t>
            </a:r>
            <a:r>
              <a:rPr lang="cs-CZ" dirty="0" err="1" smtClean="0"/>
              <a:t>ist</a:t>
            </a:r>
            <a:r>
              <a:rPr lang="cs-CZ" dirty="0" smtClean="0"/>
              <a:t> </a:t>
            </a:r>
            <a:r>
              <a:rPr lang="cs-CZ" dirty="0" err="1" smtClean="0"/>
              <a:t>das</a:t>
            </a:r>
            <a:r>
              <a:rPr lang="cs-CZ" dirty="0" smtClean="0"/>
              <a:t>?</a:t>
            </a:r>
            <a:endParaRPr lang="cs-CZ" dirty="0"/>
          </a:p>
        </p:txBody>
      </p:sp>
      <p:sp>
        <p:nvSpPr>
          <p:cNvPr id="3" name="Zástupný symbol pro obsah 2"/>
          <p:cNvSpPr>
            <a:spLocks noGrp="1"/>
          </p:cNvSpPr>
          <p:nvPr>
            <p:ph sz="quarter" idx="13"/>
          </p:nvPr>
        </p:nvSpPr>
        <p:spPr/>
        <p:txBody>
          <a:bodyPr>
            <a:normAutofit/>
          </a:bodyPr>
          <a:lstStyle/>
          <a:p>
            <a:pPr marL="0" indent="0">
              <a:buNone/>
            </a:pPr>
            <a:r>
              <a:rPr lang="cs-CZ" sz="4400" dirty="0"/>
              <a:t>der </a:t>
            </a:r>
            <a:r>
              <a:rPr lang="cs-CZ" sz="4400" dirty="0" err="1"/>
              <a:t>Stuhl</a:t>
            </a:r>
            <a:endParaRPr lang="cs-CZ" sz="4400" dirty="0"/>
          </a:p>
          <a:p>
            <a:pPr marL="0" indent="0">
              <a:buNone/>
            </a:pPr>
            <a:r>
              <a:rPr lang="cs-CZ" sz="4400" dirty="0"/>
              <a:t>der </a:t>
            </a:r>
            <a:r>
              <a:rPr lang="cs-CZ" sz="4400" dirty="0" err="1"/>
              <a:t>Sessel</a:t>
            </a:r>
            <a:endParaRPr lang="cs-CZ" sz="4400" dirty="0"/>
          </a:p>
        </p:txBody>
      </p:sp>
      <p:pic>
        <p:nvPicPr>
          <p:cNvPr id="4" name="Picture 6">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5171143"/>
            <a:ext cx="1358900" cy="1354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descr="C:\Users\Maruška\AppData\Local\Microsoft\Windows\Temporary Internet Files\Content.IE5\HS0Y1WK5\MC900295515[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52120" y="836712"/>
            <a:ext cx="2583325" cy="2585812"/>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Maruška\AppData\Local\Microsoft\Windows\Temporary Internet Files\Content.IE5\HS0Y1WK5\MC900198971[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52875" y="3424900"/>
            <a:ext cx="2382570" cy="24233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21145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smtClean="0"/>
              <a:t>Was</a:t>
            </a:r>
            <a:r>
              <a:rPr lang="cs-CZ" dirty="0" smtClean="0"/>
              <a:t> </a:t>
            </a:r>
            <a:r>
              <a:rPr lang="cs-CZ" dirty="0" err="1" smtClean="0"/>
              <a:t>ist</a:t>
            </a:r>
            <a:r>
              <a:rPr lang="cs-CZ" dirty="0" smtClean="0"/>
              <a:t> </a:t>
            </a:r>
            <a:r>
              <a:rPr lang="cs-CZ" dirty="0" err="1" smtClean="0"/>
              <a:t>das</a:t>
            </a:r>
            <a:r>
              <a:rPr lang="cs-CZ" dirty="0" smtClean="0"/>
              <a:t>?</a:t>
            </a:r>
            <a:endParaRPr lang="cs-CZ" dirty="0"/>
          </a:p>
        </p:txBody>
      </p:sp>
      <p:sp>
        <p:nvSpPr>
          <p:cNvPr id="3" name="Zástupný symbol pro obsah 2"/>
          <p:cNvSpPr>
            <a:spLocks noGrp="1"/>
          </p:cNvSpPr>
          <p:nvPr>
            <p:ph sz="quarter" idx="13"/>
          </p:nvPr>
        </p:nvSpPr>
        <p:spPr>
          <a:xfrm>
            <a:off x="611560" y="1728170"/>
            <a:ext cx="7924800" cy="4114800"/>
          </a:xfrm>
        </p:spPr>
        <p:txBody>
          <a:bodyPr>
            <a:normAutofit/>
          </a:bodyPr>
          <a:lstStyle/>
          <a:p>
            <a:pPr marL="0" indent="0">
              <a:buNone/>
            </a:pPr>
            <a:r>
              <a:rPr lang="cs-CZ" sz="4400" dirty="0"/>
              <a:t>der  </a:t>
            </a:r>
            <a:r>
              <a:rPr lang="cs-CZ" sz="4400" dirty="0" err="1"/>
              <a:t>Schrank</a:t>
            </a:r>
            <a:endParaRPr lang="cs-CZ" sz="4400" dirty="0"/>
          </a:p>
          <a:p>
            <a:pPr marL="0" indent="0">
              <a:buNone/>
            </a:pPr>
            <a:r>
              <a:rPr lang="cs-CZ" sz="4400" dirty="0" err="1"/>
              <a:t>das</a:t>
            </a:r>
            <a:r>
              <a:rPr lang="cs-CZ" sz="4400" dirty="0"/>
              <a:t> </a:t>
            </a:r>
            <a:r>
              <a:rPr lang="cs-CZ" sz="4400" dirty="0" err="1" smtClean="0"/>
              <a:t>Bett</a:t>
            </a:r>
            <a:endParaRPr lang="cs-CZ" sz="4400" dirty="0" smtClean="0"/>
          </a:p>
          <a:p>
            <a:pPr marL="0" indent="0">
              <a:buNone/>
            </a:pPr>
            <a:r>
              <a:rPr lang="cs-CZ" sz="4400" dirty="0" err="1" smtClean="0"/>
              <a:t>die</a:t>
            </a:r>
            <a:r>
              <a:rPr lang="cs-CZ" sz="4400" dirty="0" smtClean="0"/>
              <a:t> </a:t>
            </a:r>
            <a:r>
              <a:rPr lang="cs-CZ" sz="4400" dirty="0" err="1" smtClean="0"/>
              <a:t>Wanne</a:t>
            </a:r>
            <a:endParaRPr lang="cs-CZ" sz="4400" dirty="0"/>
          </a:p>
        </p:txBody>
      </p:sp>
      <p:pic>
        <p:nvPicPr>
          <p:cNvPr id="4" name="Picture 6">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5171143"/>
            <a:ext cx="1358900" cy="1354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descr="C:\Users\Maruška\AppData\Local\Microsoft\Windows\Temporary Internet Files\Content.IE5\I3XYK4LQ\MC900013344[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56741" y="476672"/>
            <a:ext cx="2389301" cy="3980058"/>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Users\Maruška\AppData\Local\Microsoft\Windows\Temporary Internet Files\Content.IE5\VVHT330G\MC900215177[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980143" y="2924944"/>
            <a:ext cx="2737239" cy="185652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Users\Maruška\AppData\Local\Microsoft\Windows\Temporary Internet Files\Content.IE5\YRQTA0LP\MC900391052[1].wm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940152" y="4455466"/>
            <a:ext cx="2455018" cy="23134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22590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smtClean="0"/>
              <a:t>Was</a:t>
            </a:r>
            <a:r>
              <a:rPr lang="cs-CZ" dirty="0" smtClean="0"/>
              <a:t> </a:t>
            </a:r>
            <a:r>
              <a:rPr lang="cs-CZ" dirty="0" err="1" smtClean="0"/>
              <a:t>ist</a:t>
            </a:r>
            <a:r>
              <a:rPr lang="cs-CZ" dirty="0" smtClean="0"/>
              <a:t> </a:t>
            </a:r>
            <a:r>
              <a:rPr lang="cs-CZ" dirty="0" err="1" smtClean="0"/>
              <a:t>das</a:t>
            </a:r>
            <a:r>
              <a:rPr lang="cs-CZ" dirty="0" smtClean="0"/>
              <a:t>?</a:t>
            </a:r>
            <a:endParaRPr lang="cs-CZ" dirty="0"/>
          </a:p>
        </p:txBody>
      </p:sp>
      <p:sp>
        <p:nvSpPr>
          <p:cNvPr id="3" name="Zástupný symbol pro obsah 2"/>
          <p:cNvSpPr>
            <a:spLocks noGrp="1"/>
          </p:cNvSpPr>
          <p:nvPr>
            <p:ph sz="quarter" idx="13"/>
          </p:nvPr>
        </p:nvSpPr>
        <p:spPr/>
        <p:txBody>
          <a:bodyPr>
            <a:normAutofit/>
          </a:bodyPr>
          <a:lstStyle/>
          <a:p>
            <a:pPr marL="0" indent="0">
              <a:buNone/>
            </a:pPr>
            <a:r>
              <a:rPr lang="cs-CZ" sz="4400" dirty="0" err="1"/>
              <a:t>die</a:t>
            </a:r>
            <a:r>
              <a:rPr lang="cs-CZ" sz="4400" dirty="0"/>
              <a:t> </a:t>
            </a:r>
            <a:r>
              <a:rPr lang="cs-CZ" sz="4400" dirty="0" err="1"/>
              <a:t>Lampe</a:t>
            </a:r>
            <a:endParaRPr lang="cs-CZ" sz="4400" dirty="0"/>
          </a:p>
          <a:p>
            <a:pPr marL="0" indent="0">
              <a:buNone/>
            </a:pPr>
            <a:r>
              <a:rPr lang="cs-CZ" sz="4400" dirty="0"/>
              <a:t>der </a:t>
            </a:r>
            <a:r>
              <a:rPr lang="cs-CZ" sz="4400" dirty="0" err="1"/>
              <a:t>Schreibtisch</a:t>
            </a:r>
            <a:endParaRPr lang="cs-CZ" sz="4400" dirty="0"/>
          </a:p>
          <a:p>
            <a:pPr marL="0" indent="0">
              <a:buNone/>
            </a:pPr>
            <a:r>
              <a:rPr lang="cs-CZ" sz="4400" dirty="0" err="1"/>
              <a:t>das</a:t>
            </a:r>
            <a:r>
              <a:rPr lang="cs-CZ" sz="4400" dirty="0"/>
              <a:t> </a:t>
            </a:r>
            <a:r>
              <a:rPr lang="cs-CZ" sz="4400" dirty="0" smtClean="0"/>
              <a:t>Sofa</a:t>
            </a:r>
          </a:p>
          <a:p>
            <a:pPr marL="0" indent="0">
              <a:buNone/>
            </a:pPr>
            <a:r>
              <a:rPr lang="cs-CZ" sz="4400" dirty="0" smtClean="0"/>
              <a:t>der Herd</a:t>
            </a:r>
            <a:endParaRPr lang="cs-CZ" sz="4400" dirty="0"/>
          </a:p>
        </p:txBody>
      </p:sp>
      <p:pic>
        <p:nvPicPr>
          <p:cNvPr id="4" name="Picture 6">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5171143"/>
            <a:ext cx="1358900" cy="1354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descr="C:\Users\Maruška\AppData\Local\Microsoft\Windows\Temporary Internet Files\Content.IE5\YRQTA0LP\MC900251499[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23928" y="404664"/>
            <a:ext cx="2566927" cy="2440643"/>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Maruška\AppData\Local\Microsoft\Windows\Temporary Internet Files\Content.IE5\YRQTA0LP\MC900307777[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937740" y="3761041"/>
            <a:ext cx="2474900" cy="1713863"/>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C:\Users\Maruška\AppData\Local\Microsoft\Windows\Temporary Internet Files\Content.IE5\YRQTA0LP\MC900215172[1].wm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915887" y="1979947"/>
            <a:ext cx="3149611" cy="1781094"/>
          </a:xfrm>
          <a:prstGeom prst="rect">
            <a:avLst/>
          </a:prstGeom>
          <a:noFill/>
          <a:extLst>
            <a:ext uri="{909E8E84-426E-40DD-AFC4-6F175D3DCCD1}">
              <a14:hiddenFill xmlns:a14="http://schemas.microsoft.com/office/drawing/2010/main">
                <a:solidFill>
                  <a:srgbClr val="FFFFFF"/>
                </a:solidFill>
              </a14:hiddenFill>
            </a:ext>
          </a:extLst>
        </p:spPr>
      </p:pic>
      <p:pic>
        <p:nvPicPr>
          <p:cNvPr id="4101" name="Picture 5" descr="C:\Users\Maruška\AppData\Local\Microsoft\Windows\Temporary Internet Files\Content.IE5\VVHT330G\MC900352357[1].wmf"/>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490855" y="3761041"/>
            <a:ext cx="1999676" cy="29233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66796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2204864"/>
            <a:ext cx="7924800" cy="1143000"/>
          </a:xfrm>
        </p:spPr>
        <p:txBody>
          <a:bodyPr/>
          <a:lstStyle/>
          <a:p>
            <a:r>
              <a:rPr lang="cs-CZ" dirty="0" smtClean="0"/>
              <a:t>Použité zdroje: </a:t>
            </a:r>
            <a:endParaRPr lang="cs-CZ" dirty="0"/>
          </a:p>
        </p:txBody>
      </p:sp>
      <p:sp>
        <p:nvSpPr>
          <p:cNvPr id="3" name="Zástupný symbol pro obsah 2"/>
          <p:cNvSpPr>
            <a:spLocks noGrp="1"/>
          </p:cNvSpPr>
          <p:nvPr>
            <p:ph sz="quarter" idx="13"/>
          </p:nvPr>
        </p:nvSpPr>
        <p:spPr>
          <a:xfrm>
            <a:off x="609600" y="3501008"/>
            <a:ext cx="7924800" cy="2213992"/>
          </a:xfrm>
        </p:spPr>
        <p:txBody>
          <a:bodyPr>
            <a:normAutofit/>
          </a:bodyPr>
          <a:lstStyle/>
          <a:p>
            <a:pPr marL="0" indent="0">
              <a:buNone/>
            </a:pPr>
            <a:r>
              <a:rPr lang="cs-CZ" sz="2800" dirty="0" smtClean="0"/>
              <a:t>Obrázky: MS Office – Klipart</a:t>
            </a:r>
          </a:p>
          <a:p>
            <a:pPr marL="0" indent="0">
              <a:buNone/>
            </a:pPr>
            <a:r>
              <a:rPr lang="cs-CZ" sz="2800" dirty="0" smtClean="0"/>
              <a:t>Vlastní zdroje</a:t>
            </a:r>
          </a:p>
        </p:txBody>
      </p:sp>
      <p:pic>
        <p:nvPicPr>
          <p:cNvPr id="4" name="Picture 2"/>
          <p:cNvPicPr>
            <a:picLocks noChangeAspect="1" noChangeArrowheads="1"/>
          </p:cNvPicPr>
          <p:nvPr/>
        </p:nvPicPr>
        <p:blipFill>
          <a:blip r:embed="rId2" cstate="print"/>
          <a:srcRect/>
          <a:stretch>
            <a:fillRect/>
          </a:stretch>
        </p:blipFill>
        <p:spPr bwMode="auto">
          <a:xfrm>
            <a:off x="971600" y="474503"/>
            <a:ext cx="6083300" cy="1485900"/>
          </a:xfrm>
          <a:prstGeom prst="rect">
            <a:avLst/>
          </a:prstGeom>
          <a:solidFill>
            <a:srgbClr val="FFFFFF"/>
          </a:solidFill>
          <a:ln w="9525">
            <a:noFill/>
            <a:miter lim="800000"/>
            <a:headEnd/>
            <a:tailEnd/>
          </a:ln>
        </p:spPr>
      </p:pic>
      <p:pic>
        <p:nvPicPr>
          <p:cNvPr id="5" name="Picture 3" descr="C:\Users\Paja\Documents\Paja\Škola\logo3.jpg"/>
          <p:cNvPicPr>
            <a:picLocks noChangeAspect="1" noChangeArrowheads="1"/>
          </p:cNvPicPr>
          <p:nvPr/>
        </p:nvPicPr>
        <p:blipFill>
          <a:blip r:embed="rId3" cstate="print"/>
          <a:srcRect/>
          <a:stretch>
            <a:fillRect/>
          </a:stretch>
        </p:blipFill>
        <p:spPr bwMode="auto">
          <a:xfrm>
            <a:off x="7054900" y="460609"/>
            <a:ext cx="885202" cy="1499793"/>
          </a:xfrm>
          <a:prstGeom prst="rect">
            <a:avLst/>
          </a:prstGeom>
          <a:noFill/>
        </p:spPr>
      </p:pic>
    </p:spTree>
    <p:extLst>
      <p:ext uri="{BB962C8B-B14F-4D97-AF65-F5344CB8AC3E}">
        <p14:creationId xmlns:p14="http://schemas.microsoft.com/office/powerpoint/2010/main" val="3008058733"/>
      </p:ext>
    </p:extLst>
  </p:cSld>
  <p:clrMapOvr>
    <a:masterClrMapping/>
  </p:clrMapOvr>
  <p:timing>
    <p:tnLst>
      <p:par>
        <p:cTn id="1" dur="indefinite" restart="never" nodeType="tmRoot"/>
      </p:par>
    </p:tnLst>
  </p:timing>
</p:sld>
</file>

<file path=ppt/theme/theme1.xml><?xml version="1.0" encoding="utf-8"?>
<a:theme xmlns:a="http://schemas.openxmlformats.org/drawingml/2006/main" name="Horizont">
  <a:themeElements>
    <a:clrScheme name="Bohatý">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Horizont">
      <a:maj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Horizont">
      <a:fillStyleLst>
        <a:solidFill>
          <a:schemeClr val="phClr"/>
        </a:solidFill>
        <a:gradFill rotWithShape="1">
          <a:gsLst>
            <a:gs pos="0">
              <a:schemeClr val="phClr">
                <a:tint val="83000"/>
                <a:shade val="100000"/>
                <a:satMod val="100000"/>
              </a:schemeClr>
            </a:gs>
            <a:gs pos="100000">
              <a:schemeClr val="phClr">
                <a:tint val="61000"/>
                <a:alpha val="100000"/>
                <a:satMod val="200000"/>
              </a:schemeClr>
            </a:gs>
          </a:gsLst>
          <a:path path="circle">
            <a:fillToRect l="100000" t="100000" r="100000" b="100000"/>
          </a:path>
        </a:gradFill>
        <a:gradFill rotWithShape="1">
          <a:gsLst>
            <a:gs pos="0">
              <a:schemeClr val="phClr">
                <a:shade val="85000"/>
              </a:schemeClr>
            </a:gs>
            <a:gs pos="100000">
              <a:schemeClr val="phClr">
                <a:tint val="90000"/>
                <a:alpha val="100000"/>
                <a:satMod val="20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2924" dir="5400000" rotWithShape="0">
              <a:srgbClr val="000000">
                <a:alpha val="40000"/>
              </a:srgbClr>
            </a:outerShdw>
          </a:effectLst>
        </a:effectStyle>
        <a:effectStyle>
          <a:effectLst>
            <a:outerShdw blurRad="50800" dist="25400" dir="5400000" rotWithShape="0">
              <a:srgbClr val="000000">
                <a:alpha val="40000"/>
              </a:srgbClr>
            </a:outerShdw>
          </a:effectLst>
          <a:scene3d>
            <a:camera prst="orthographicFront">
              <a:rot lat="0" lon="0" rev="0"/>
            </a:camera>
            <a:lightRig rig="flat" dir="t">
              <a:rot lat="0" lon="0" rev="3600000"/>
            </a:lightRig>
          </a:scene3d>
          <a:sp3d prstMaterial="flat">
            <a:bevelT w="34925" h="47625" prst="coolSlant"/>
          </a:sp3d>
        </a:effectStyle>
      </a:effectStyleLst>
      <a:bgFillStyleLst>
        <a:solidFill>
          <a:schemeClr val="phClr"/>
        </a:solidFill>
        <a:gradFill rotWithShape="1">
          <a:gsLst>
            <a:gs pos="0">
              <a:schemeClr val="phClr">
                <a:tint val="96000"/>
                <a:shade val="100000"/>
                <a:alpha val="100000"/>
                <a:satMod val="140000"/>
              </a:schemeClr>
            </a:gs>
            <a:gs pos="31000">
              <a:schemeClr val="phClr">
                <a:tint val="100000"/>
                <a:shade val="90000"/>
                <a:alpha val="100000"/>
              </a:schemeClr>
            </a:gs>
            <a:gs pos="100000">
              <a:schemeClr val="phClr">
                <a:tint val="100000"/>
                <a:shade val="80000"/>
                <a:alpha val="100000"/>
              </a:schemeClr>
            </a:gs>
          </a:gsLst>
          <a:lin ang="5400000" scaled="0"/>
        </a:gradFill>
        <a:gradFill rotWithShape="1">
          <a:gsLst>
            <a:gs pos="0">
              <a:schemeClr val="phClr">
                <a:tint val="96000"/>
                <a:shade val="100000"/>
                <a:alpha val="100000"/>
                <a:satMod val="180000"/>
              </a:schemeClr>
            </a:gs>
            <a:gs pos="41000">
              <a:schemeClr val="phClr">
                <a:tint val="100000"/>
                <a:shade val="100000"/>
                <a:alpha val="100000"/>
                <a:satMod val="150000"/>
              </a:schemeClr>
            </a:gs>
            <a:gs pos="100000">
              <a:schemeClr val="phClr">
                <a:tint val="100000"/>
                <a:shade val="65000"/>
                <a:alpha val="100000"/>
              </a:schemeClr>
            </a:gs>
          </a:gsLst>
          <a:path path="circle">
            <a:fillToRect l="50000" t="80000" r="100000" b="10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Horizon</Template>
  <TotalTime>267</TotalTime>
  <Words>283</Words>
  <Application>Microsoft Office PowerPoint</Application>
  <PresentationFormat>Předvádění na obrazovce (4:3)</PresentationFormat>
  <Paragraphs>76</Paragraphs>
  <Slides>16</Slides>
  <Notes>1</Notes>
  <HiddenSlides>12</HiddenSlides>
  <MMClips>0</MMClips>
  <ScaleCrop>false</ScaleCrop>
  <HeadingPairs>
    <vt:vector size="4" baseType="variant">
      <vt:variant>
        <vt:lpstr>Motiv</vt:lpstr>
      </vt:variant>
      <vt:variant>
        <vt:i4>1</vt:i4>
      </vt:variant>
      <vt:variant>
        <vt:lpstr>Nadpisy snímků</vt:lpstr>
      </vt:variant>
      <vt:variant>
        <vt:i4>16</vt:i4>
      </vt:variant>
    </vt:vector>
  </HeadingPairs>
  <TitlesOfParts>
    <vt:vector size="17" baseType="lpstr">
      <vt:lpstr>Horizont</vt:lpstr>
      <vt:lpstr>Riskuj deutsch mit max</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Sag das auf deutsch</vt:lpstr>
      <vt:lpstr>Sag das auf deutsch</vt:lpstr>
      <vt:lpstr>Sag das auf deutsch</vt:lpstr>
      <vt:lpstr>Sag das auf deutsch</vt:lpstr>
      <vt:lpstr>Was ist das? </vt:lpstr>
      <vt:lpstr>Was ist das?</vt:lpstr>
      <vt:lpstr>Was ist das?</vt:lpstr>
      <vt:lpstr>Was ist das?</vt:lpstr>
      <vt:lpstr>Použité zdroje: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Riskuj deutsch mit max</dc:title>
  <dc:creator>Maruška</dc:creator>
  <cp:lastModifiedBy>Maruška</cp:lastModifiedBy>
  <cp:revision>26</cp:revision>
  <dcterms:created xsi:type="dcterms:W3CDTF">2013-03-06T20:26:58Z</dcterms:created>
  <dcterms:modified xsi:type="dcterms:W3CDTF">2013-04-29T17:31:53Z</dcterms:modified>
</cp:coreProperties>
</file>