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68" r:id="rId5"/>
    <p:sldId id="258" r:id="rId6"/>
    <p:sldId id="259" r:id="rId7"/>
    <p:sldId id="261" r:id="rId8"/>
    <p:sldId id="260" r:id="rId9"/>
    <p:sldId id="262" r:id="rId10"/>
    <p:sldId id="263" r:id="rId11"/>
    <p:sldId id="264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1B08EB7-C279-4A15-B243-0C720D8ED7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A86FAB0-E1EC-42B9-A30A-E3601BFAF1B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08EB7-C279-4A15-B243-0C720D8ED7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6FAB0-E1EC-42B9-A30A-E3601BFAF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08EB7-C279-4A15-B243-0C720D8ED7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6FAB0-E1EC-42B9-A30A-E3601BFAF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08EB7-C279-4A15-B243-0C720D8ED7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6FAB0-E1EC-42B9-A30A-E3601BFAF1B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08EB7-C279-4A15-B243-0C720D8ED7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6FAB0-E1EC-42B9-A30A-E3601BFAF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08EB7-C279-4A15-B243-0C720D8ED7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6FAB0-E1EC-42B9-A30A-E3601BFAF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08EB7-C279-4A15-B243-0C720D8ED7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6FAB0-E1EC-42B9-A30A-E3601BFAF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08EB7-C279-4A15-B243-0C720D8ED7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6FAB0-E1EC-42B9-A30A-E3601BFAF1B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08EB7-C279-4A15-B243-0C720D8ED7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6FAB0-E1EC-42B9-A30A-E3601BFAF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08EB7-C279-4A15-B243-0C720D8ED7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6FAB0-E1EC-42B9-A30A-E3601BFAF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08EB7-C279-4A15-B243-0C720D8ED7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6FAB0-E1EC-42B9-A30A-E3601BFAF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1B08EB7-C279-4A15-B243-0C720D8ED745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A86FAB0-E1EC-42B9-A30A-E3601BFAF1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gi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12" Type="http://schemas.openxmlformats.org/officeDocument/2006/relationships/image" Target="../media/image16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11" Type="http://schemas.openxmlformats.org/officeDocument/2006/relationships/image" Target="../media/image6.wmf"/><Relationship Id="rId5" Type="http://schemas.openxmlformats.org/officeDocument/2006/relationships/image" Target="../media/image11.wmf"/><Relationship Id="rId10" Type="http://schemas.openxmlformats.org/officeDocument/2006/relationships/image" Target="../media/image7.gif"/><Relationship Id="rId4" Type="http://schemas.openxmlformats.org/officeDocument/2006/relationships/image" Target="../media/image10.wmf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Rotkäppche</a:t>
            </a:r>
            <a:r>
              <a:rPr lang="cs-CZ" dirty="0" err="1">
                <a:solidFill>
                  <a:srgbClr val="0070C0"/>
                </a:solidFill>
              </a:rPr>
              <a:t>n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975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8380" y="83671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1680" y="836712"/>
            <a:ext cx="885202" cy="1351440"/>
          </a:xfrm>
          <a:prstGeom prst="rect">
            <a:avLst/>
          </a:prstGeom>
          <a:noFill/>
        </p:spPr>
      </p:pic>
      <p:graphicFrame>
        <p:nvGraphicFramePr>
          <p:cNvPr id="6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732559"/>
              </p:ext>
            </p:extLst>
          </p:nvPr>
        </p:nvGraphicFramePr>
        <p:xfrm>
          <a:off x="857224" y="2357430"/>
          <a:ext cx="7470799" cy="3874090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 VY_32_INOVACE_07_01_20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Německý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Rotkäppchen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jako pomůcka při procvičení préterita všech druhů sloves. Žáci se seznámí s pohádkou od bratří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Grimmů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Nejprve pojmenují hlavní postavy, podle návaznosti seřadí obrázky a snaží se příběh vyprávět. Poté si pohádku přečtou, diskutují. K porozumění slouží otázky, které musí žáci zodpovědět. 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491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024744" cy="1143000"/>
          </a:xfrm>
        </p:spPr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Hauptpersonen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Maruška\AppData\Local\Microsoft\Windows\Temporary Internet Files\Content.IE5\YVL9VALM\MC9004156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064" y="1697758"/>
            <a:ext cx="2907491" cy="374791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uška\AppData\Local\Microsoft\Windows\Temporary Internet Files\Content.IE5\OYQRP04J\MC9004414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134824"/>
            <a:ext cx="1819275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uška\AppData\Local\Microsoft\Windows\Temporary Internet Files\Content.IE5\I0YVP2XF\MC900157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511" y="3335285"/>
            <a:ext cx="1345997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36787" y="2312183"/>
            <a:ext cx="2931903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das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Rotkäppchen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5105641"/>
            <a:ext cx="2088232" cy="68005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die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err="1">
                <a:solidFill>
                  <a:schemeClr val="tx1"/>
                </a:solidFill>
              </a:rPr>
              <a:t>Oma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32240" y="4005064"/>
            <a:ext cx="1728192" cy="72008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der Wolf</a:t>
            </a:r>
          </a:p>
        </p:txBody>
      </p:sp>
      <p:pic>
        <p:nvPicPr>
          <p:cNvPr id="1029" name="Picture 5" descr="C:\Users\Maruška\AppData\Local\Microsoft\Windows\Temporary Internet Files\Content.IE5\461ZP1GB\MM910001126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330" y="1779539"/>
            <a:ext cx="1238250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732240" y="980728"/>
            <a:ext cx="1872208" cy="7170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der </a:t>
            </a:r>
            <a:r>
              <a:rPr lang="cs-CZ" sz="2400" dirty="0" err="1" smtClean="0">
                <a:solidFill>
                  <a:schemeClr val="tx1"/>
                </a:solidFill>
              </a:rPr>
              <a:t>Jäger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37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err="1">
                <a:solidFill>
                  <a:srgbClr val="0070C0"/>
                </a:solidFill>
              </a:rPr>
              <a:t>Ordne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die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Bilder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zu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und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erzähle</a:t>
            </a:r>
            <a:r>
              <a:rPr lang="cs-CZ" dirty="0">
                <a:solidFill>
                  <a:srgbClr val="0070C0"/>
                </a:solidFill>
              </a:rPr>
              <a:t> kurz </a:t>
            </a:r>
            <a:r>
              <a:rPr lang="cs-CZ" dirty="0" err="1">
                <a:solidFill>
                  <a:srgbClr val="0070C0"/>
                </a:solidFill>
              </a:rPr>
              <a:t>das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Märchen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5" name="Picture 2" descr="C:\Users\Maruška\AppData\Local\Microsoft\Windows\Temporary Internet Files\Content.IE5\YVL9VALM\MM90004662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574" y="4864520"/>
            <a:ext cx="3144074" cy="1674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Maruška\AppData\Local\Microsoft\Windows\Temporary Internet Files\Content.IE5\ZBBLK2U5\MC9002035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231" y="2563005"/>
            <a:ext cx="921951" cy="1731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Maruška\AppData\Local\Microsoft\Windows\Temporary Internet Files\Content.IE5\TNS2R17D\MC9001923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6350" y="4127628"/>
            <a:ext cx="2380224" cy="196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Maruška\AppData\Local\Microsoft\Windows\Temporary Internet Files\Content.IE5\TNS2R17D\MC9003491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7365" y="2374137"/>
            <a:ext cx="1599209" cy="162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Maruška\AppData\Local\Microsoft\Windows\Temporary Internet Files\Content.IE5\5WHM8U7Z\MC9003466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873" y="3885472"/>
            <a:ext cx="1978134" cy="196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Maruška\AppData\Local\Microsoft\Windows\Temporary Internet Files\Content.IE5\L9D3MQF3\MC90028128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769" y="0"/>
            <a:ext cx="1813849" cy="956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Maruška\AppData\Local\Microsoft\Windows\Temporary Internet Files\Content.IE5\TNS2R17D\MC90028128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231" y="705934"/>
            <a:ext cx="1143383" cy="169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Maruška\AppData\Local\Microsoft\Windows\Temporary Internet Files\Content.IE5\TNS2R17D\MC900441792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46866">
            <a:off x="1424883" y="4976573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Maruška\AppData\Local\Microsoft\Windows\Temporary Internet Files\Content.IE5\L9D3MQF3\MM910001126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248" y="2398193"/>
            <a:ext cx="1238250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Maruška\AppData\Local\Microsoft\Windows\Temporary Internet Files\Content.IE5\I0YVP2XF\MC90015719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2820" y="2398193"/>
            <a:ext cx="1177051" cy="157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Maruška\AppData\Local\Microsoft\Windows\Temporary Internet Files\Content.IE5\ZBBLK2U5\MP900407347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540" y="2267023"/>
            <a:ext cx="2448272" cy="131584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5385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1143000"/>
          </a:xfrm>
        </p:spPr>
        <p:txBody>
          <a:bodyPr>
            <a:normAutofit/>
          </a:bodyPr>
          <a:lstStyle/>
          <a:p>
            <a:r>
              <a:rPr lang="cs-CZ" dirty="0" err="1">
                <a:solidFill>
                  <a:srgbClr val="0070C0"/>
                </a:solidFill>
              </a:rPr>
              <a:t>Rotkäppchen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Maruška\AppData\Local\Microsoft\Windows\Temporary Internet Files\Content.IE5\YVL9VALM\MM90004662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9189" y="4725145"/>
            <a:ext cx="3684811" cy="1962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844824"/>
            <a:ext cx="6777317" cy="3508977"/>
          </a:xfrm>
        </p:spPr>
        <p:txBody>
          <a:bodyPr>
            <a:normAutofit/>
          </a:bodyPr>
          <a:lstStyle/>
          <a:p>
            <a:pPr marL="68580" indent="0" algn="just">
              <a:buNone/>
            </a:pPr>
            <a:r>
              <a:rPr lang="cs-CZ" dirty="0" smtClean="0"/>
              <a:t>E</a:t>
            </a:r>
            <a:r>
              <a:rPr lang="de-DE" dirty="0" smtClean="0"/>
              <a:t>s </a:t>
            </a:r>
            <a:r>
              <a:rPr lang="de-DE" dirty="0"/>
              <a:t>war einmal ein kleines </a:t>
            </a:r>
            <a:r>
              <a:rPr lang="de-DE" dirty="0" smtClean="0"/>
              <a:t>Mädchen</a:t>
            </a:r>
            <a:r>
              <a:rPr lang="cs-CZ" dirty="0" smtClean="0"/>
              <a:t>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trug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rotes</a:t>
            </a:r>
            <a:r>
              <a:rPr lang="cs-CZ" dirty="0" smtClean="0"/>
              <a:t> </a:t>
            </a:r>
            <a:r>
              <a:rPr lang="cs-CZ" dirty="0" err="1" smtClean="0"/>
              <a:t>Käppchen</a:t>
            </a:r>
            <a:r>
              <a:rPr lang="de-DE" dirty="0" smtClean="0"/>
              <a:t>. </a:t>
            </a:r>
            <a:r>
              <a:rPr lang="de-DE" dirty="0"/>
              <a:t>Darum </a:t>
            </a:r>
            <a:r>
              <a:rPr lang="de-DE" dirty="0" smtClean="0"/>
              <a:t>hieß</a:t>
            </a:r>
            <a:r>
              <a:rPr lang="cs-CZ" dirty="0" smtClean="0"/>
              <a:t> </a:t>
            </a:r>
            <a:r>
              <a:rPr lang="de-DE" dirty="0" smtClean="0"/>
              <a:t>es </a:t>
            </a:r>
            <a:r>
              <a:rPr lang="de-DE" dirty="0"/>
              <a:t>bei allen Leuten nur „Rotkäppchen“. </a:t>
            </a:r>
            <a:endParaRPr lang="cs-CZ" dirty="0" smtClean="0"/>
          </a:p>
          <a:p>
            <a:pPr marL="68580" indent="0" algn="just">
              <a:buNone/>
            </a:pPr>
            <a:r>
              <a:rPr lang="de-DE" dirty="0" smtClean="0"/>
              <a:t>Eines </a:t>
            </a:r>
            <a:r>
              <a:rPr lang="de-DE" dirty="0"/>
              <a:t>Tages sagte die Mutter zu dem Kind: „Hier </a:t>
            </a:r>
            <a:r>
              <a:rPr lang="de-DE" dirty="0" smtClean="0"/>
              <a:t>ist</a:t>
            </a:r>
            <a:r>
              <a:rPr lang="cs-CZ" dirty="0" smtClean="0"/>
              <a:t> </a:t>
            </a:r>
            <a:r>
              <a:rPr lang="de-DE" dirty="0" smtClean="0"/>
              <a:t>Kuchen </a:t>
            </a:r>
            <a:r>
              <a:rPr lang="de-DE" dirty="0"/>
              <a:t>und eine Flasche Wein, bringe sie der kranken Großmutter! Aber geh nicht vom </a:t>
            </a:r>
            <a:r>
              <a:rPr lang="de-DE" dirty="0" smtClean="0"/>
              <a:t>Weg</a:t>
            </a:r>
            <a:r>
              <a:rPr lang="cs-CZ" dirty="0" smtClean="0"/>
              <a:t> </a:t>
            </a:r>
            <a:r>
              <a:rPr lang="de-DE" dirty="0" smtClean="0"/>
              <a:t>ab</a:t>
            </a:r>
            <a:r>
              <a:rPr lang="de-DE" dirty="0"/>
              <a:t>!“ Die Großmutter wohnte in einem Häuschen im </a:t>
            </a:r>
            <a:r>
              <a:rPr lang="de-DE" dirty="0" smtClean="0"/>
              <a:t>Wald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7078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556792"/>
            <a:ext cx="6777317" cy="4275837"/>
          </a:xfrm>
        </p:spPr>
        <p:txBody>
          <a:bodyPr>
            <a:normAutofit/>
          </a:bodyPr>
          <a:lstStyle/>
          <a:p>
            <a:pPr marL="68580" indent="0" algn="just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de-DE" dirty="0" smtClean="0"/>
              <a:t>Rotkäppchen </a:t>
            </a:r>
            <a:r>
              <a:rPr lang="de-DE" dirty="0"/>
              <a:t>ging </a:t>
            </a:r>
            <a:r>
              <a:rPr lang="de-DE" dirty="0" smtClean="0"/>
              <a:t>durch </a:t>
            </a:r>
            <a:r>
              <a:rPr lang="de-DE" dirty="0"/>
              <a:t>den </a:t>
            </a:r>
            <a:r>
              <a:rPr lang="de-DE" dirty="0" smtClean="0"/>
              <a:t>Wald, </a:t>
            </a:r>
            <a:r>
              <a:rPr lang="de-DE" dirty="0"/>
              <a:t>begegnete </a:t>
            </a:r>
            <a:r>
              <a:rPr lang="de-DE" dirty="0" smtClean="0"/>
              <a:t>dem </a:t>
            </a:r>
            <a:r>
              <a:rPr lang="de-DE" dirty="0"/>
              <a:t>Wolf.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de-DE" dirty="0" smtClean="0"/>
              <a:t>wusste </a:t>
            </a:r>
            <a:r>
              <a:rPr lang="de-DE" dirty="0"/>
              <a:t>nicht, dass der Wolf </a:t>
            </a:r>
            <a:r>
              <a:rPr lang="de-DE" dirty="0" smtClean="0"/>
              <a:t>böse</a:t>
            </a:r>
            <a:r>
              <a:rPr lang="cs-CZ" dirty="0" smtClean="0"/>
              <a:t> </a:t>
            </a:r>
            <a:r>
              <a:rPr lang="de-DE" dirty="0" smtClean="0"/>
              <a:t>war</a:t>
            </a:r>
            <a:r>
              <a:rPr lang="de-DE" dirty="0"/>
              <a:t>, und erzählte ihm von der kranken Großmutter</a:t>
            </a:r>
            <a:r>
              <a:rPr lang="de-DE" dirty="0" smtClean="0"/>
              <a:t>.</a:t>
            </a:r>
            <a:endParaRPr lang="cs-CZ" dirty="0" smtClean="0"/>
          </a:p>
          <a:p>
            <a:pPr marL="68580" indent="0" algn="just">
              <a:buNone/>
            </a:pPr>
            <a:r>
              <a:rPr lang="de-DE" dirty="0" smtClean="0"/>
              <a:t>Der </a:t>
            </a:r>
            <a:r>
              <a:rPr lang="de-DE" dirty="0"/>
              <a:t>Wolf dachte: „Die kranke alte </a:t>
            </a:r>
            <a:r>
              <a:rPr lang="de-DE" dirty="0" smtClean="0"/>
              <a:t>Frau</a:t>
            </a:r>
            <a:r>
              <a:rPr lang="cs-CZ" dirty="0" smtClean="0"/>
              <a:t> </a:t>
            </a:r>
            <a:r>
              <a:rPr lang="de-DE" dirty="0" smtClean="0"/>
              <a:t>kann </a:t>
            </a:r>
            <a:r>
              <a:rPr lang="de-DE" dirty="0"/>
              <a:t>ich leicht fressen, und als Nachtisch werde ich mir noch das kleine Rotkäppchen holen.“</a:t>
            </a:r>
          </a:p>
          <a:p>
            <a:pPr marL="68580" indent="0" algn="just">
              <a:buNone/>
            </a:pPr>
            <a:r>
              <a:rPr lang="de-DE" dirty="0"/>
              <a:t>Zu Rotkäppchen sagte er: „Hier sind so schöne Blumen, bring doch deiner </a:t>
            </a:r>
            <a:r>
              <a:rPr lang="de-DE" dirty="0" smtClean="0"/>
              <a:t>Großmutter</a:t>
            </a:r>
            <a:r>
              <a:rPr lang="cs-CZ" dirty="0" smtClean="0"/>
              <a:t>.“</a:t>
            </a:r>
            <a:endParaRPr lang="cs-CZ" dirty="0"/>
          </a:p>
        </p:txBody>
      </p:sp>
      <p:pic>
        <p:nvPicPr>
          <p:cNvPr id="3075" name="Picture 3" descr="C:\Users\Maruška\AppData\Local\Microsoft\Windows\Temporary Internet Files\Content.IE5\ZBBLK2U5\MC900203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221088"/>
            <a:ext cx="1403648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2269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533"/>
            <a:ext cx="7024744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578736"/>
            <a:ext cx="7344932" cy="5112568"/>
          </a:xfrm>
        </p:spPr>
        <p:txBody>
          <a:bodyPr>
            <a:normAutofit/>
          </a:bodyPr>
          <a:lstStyle/>
          <a:p>
            <a:pPr marL="68580" indent="0" algn="just">
              <a:buNone/>
            </a:pPr>
            <a:r>
              <a:rPr lang="de-DE" dirty="0"/>
              <a:t>„Großmutter, was </a:t>
            </a:r>
            <a:r>
              <a:rPr lang="de-DE" dirty="0" smtClean="0"/>
              <a:t>hast</a:t>
            </a:r>
            <a:r>
              <a:rPr lang="cs-CZ" dirty="0" smtClean="0"/>
              <a:t> </a:t>
            </a:r>
            <a:r>
              <a:rPr lang="de-DE" dirty="0" smtClean="0"/>
              <a:t>du </a:t>
            </a:r>
            <a:r>
              <a:rPr lang="de-DE" dirty="0"/>
              <a:t>für große Ohren?“ fragte Rotkäppchen. „Damit ich dich besser hören kann“, antwortete </a:t>
            </a:r>
            <a:r>
              <a:rPr lang="de-DE" dirty="0" smtClean="0"/>
              <a:t>der</a:t>
            </a:r>
            <a:r>
              <a:rPr lang="cs-CZ" dirty="0" smtClean="0"/>
              <a:t> </a:t>
            </a:r>
            <a:r>
              <a:rPr lang="de-DE" dirty="0" smtClean="0"/>
              <a:t>Wolf</a:t>
            </a:r>
            <a:r>
              <a:rPr lang="de-DE" dirty="0"/>
              <a:t>. „Großmutter, was hast du für große Augen?“ “Damit ich dich besser sehen kann!“ </a:t>
            </a:r>
            <a:r>
              <a:rPr lang="de-DE" dirty="0" smtClean="0"/>
              <a:t>war</a:t>
            </a:r>
            <a:r>
              <a:rPr lang="cs-CZ" dirty="0" smtClean="0"/>
              <a:t> </a:t>
            </a:r>
            <a:r>
              <a:rPr lang="de-DE" dirty="0" smtClean="0"/>
              <a:t>die </a:t>
            </a:r>
            <a:r>
              <a:rPr lang="de-DE" dirty="0"/>
              <a:t>Antwort. „Großmutter, was hast du für große Hände!“ „Damit ich dich besser </a:t>
            </a:r>
            <a:r>
              <a:rPr lang="de-DE" dirty="0" smtClean="0"/>
              <a:t>packen</a:t>
            </a:r>
            <a:r>
              <a:rPr lang="cs-CZ" dirty="0" smtClean="0"/>
              <a:t> </a:t>
            </a:r>
            <a:r>
              <a:rPr lang="de-DE" dirty="0" smtClean="0"/>
              <a:t>kann</a:t>
            </a:r>
            <a:r>
              <a:rPr lang="de-DE" dirty="0"/>
              <a:t>!“ „Und was hast du für ein entsetzlich großes Maul!“ „Damit ich dich besser </a:t>
            </a:r>
            <a:r>
              <a:rPr lang="de-DE" dirty="0" smtClean="0"/>
              <a:t>fressen</a:t>
            </a:r>
            <a:r>
              <a:rPr lang="cs-CZ" dirty="0" smtClean="0"/>
              <a:t> </a:t>
            </a:r>
            <a:r>
              <a:rPr lang="de-DE" dirty="0" smtClean="0"/>
              <a:t>kann</a:t>
            </a:r>
            <a:r>
              <a:rPr lang="de-DE" dirty="0"/>
              <a:t>!“ Und damit sprang der Wolf aus dem Bett und verschlang das arme Rotkäppchen. </a:t>
            </a:r>
            <a:r>
              <a:rPr lang="de-DE" dirty="0" smtClean="0"/>
              <a:t>Dann</a:t>
            </a:r>
            <a:r>
              <a:rPr lang="cs-CZ" dirty="0" smtClean="0"/>
              <a:t> </a:t>
            </a:r>
            <a:r>
              <a:rPr lang="de-DE" dirty="0" smtClean="0"/>
              <a:t>legte </a:t>
            </a:r>
            <a:r>
              <a:rPr lang="de-DE" dirty="0"/>
              <a:t>er sich wieder ins Bett, schlief ein und schnarchte laut. </a:t>
            </a:r>
            <a:endParaRPr lang="cs-CZ" dirty="0"/>
          </a:p>
        </p:txBody>
      </p:sp>
      <p:pic>
        <p:nvPicPr>
          <p:cNvPr id="5122" name="Picture 2" descr="C:\Users\Maruška\AppData\Local\Microsoft\Windows\Temporary Internet Files\Content.IE5\L9D3MQF3\MC9002812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051" y="5400162"/>
            <a:ext cx="2212161" cy="1166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uška\AppData\Local\Microsoft\Windows\Temporary Internet Files\Content.IE5\TNS2R17D\MC9002812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126" y="4963798"/>
            <a:ext cx="1143383" cy="169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aruška\AppData\Local\Microsoft\Windows\Temporary Internet Files\Content.IE5\TNS2R17D\MC90044179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46866">
            <a:off x="5904702" y="4517185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0340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024744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268760"/>
            <a:ext cx="6777317" cy="4563869"/>
          </a:xfrm>
        </p:spPr>
        <p:txBody>
          <a:bodyPr>
            <a:normAutofit/>
          </a:bodyPr>
          <a:lstStyle/>
          <a:p>
            <a:pPr marL="68580" indent="0" algn="just">
              <a:buNone/>
            </a:pPr>
            <a:r>
              <a:rPr lang="de-DE" dirty="0"/>
              <a:t>Während nun das Kind Blumen pflückte,</a:t>
            </a:r>
          </a:p>
          <a:p>
            <a:pPr marL="68580" indent="0" algn="just">
              <a:buNone/>
            </a:pPr>
            <a:r>
              <a:rPr lang="de-DE" dirty="0"/>
              <a:t>lief der Wolf gerade ins Haus der Großmutter und verschlang sie. Dann zog er ihre Kleider </a:t>
            </a:r>
            <a:r>
              <a:rPr lang="de-DE" dirty="0" smtClean="0"/>
              <a:t>an</a:t>
            </a:r>
            <a:r>
              <a:rPr lang="cs-CZ" dirty="0" smtClean="0"/>
              <a:t> </a:t>
            </a:r>
            <a:r>
              <a:rPr lang="de-DE" dirty="0" smtClean="0"/>
              <a:t>und </a:t>
            </a:r>
            <a:r>
              <a:rPr lang="de-DE" dirty="0"/>
              <a:t>legte sich ins Bett. Nach einer Weile kam Rotkäppchen und war sehr erstaunt, weil </a:t>
            </a:r>
            <a:r>
              <a:rPr lang="de-DE" dirty="0" smtClean="0"/>
              <a:t>die</a:t>
            </a:r>
            <a:r>
              <a:rPr lang="cs-CZ" dirty="0" smtClean="0"/>
              <a:t> </a:t>
            </a:r>
            <a:r>
              <a:rPr lang="de-DE" dirty="0" smtClean="0"/>
              <a:t>Haustür </a:t>
            </a:r>
            <a:r>
              <a:rPr lang="de-DE" dirty="0"/>
              <a:t>offen stand und die Großmutter nicht „Guten Tag“ sagte.</a:t>
            </a:r>
            <a:endParaRPr lang="cs-CZ" dirty="0"/>
          </a:p>
        </p:txBody>
      </p:sp>
      <p:pic>
        <p:nvPicPr>
          <p:cNvPr id="4098" name="Picture 2" descr="C:\Users\Maruška\AppData\Local\Microsoft\Windows\Temporary Internet Files\Content.IE5\TNS2R17D\MC9001923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527985"/>
            <a:ext cx="2380224" cy="196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uška\AppData\Local\Microsoft\Windows\Temporary Internet Files\Content.IE5\TNS2R17D\MC9003491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806" y="4275549"/>
            <a:ext cx="2006130" cy="2034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uška\AppData\Local\Microsoft\Windows\Temporary Internet Files\Content.IE5\5WHM8U7Z\MC9003466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75549"/>
            <a:ext cx="2232248" cy="2217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5307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024744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692696"/>
            <a:ext cx="6777317" cy="5139933"/>
          </a:xfrm>
        </p:spPr>
        <p:txBody>
          <a:bodyPr>
            <a:normAutofit/>
          </a:bodyPr>
          <a:lstStyle/>
          <a:p>
            <a:pPr marL="68580" indent="0" algn="just">
              <a:buNone/>
            </a:pPr>
            <a:r>
              <a:rPr lang="de-DE" dirty="0"/>
              <a:t>Der Jäger, der am </a:t>
            </a:r>
            <a:r>
              <a:rPr lang="de-DE" dirty="0" smtClean="0"/>
              <a:t>Haus</a:t>
            </a:r>
            <a:r>
              <a:rPr lang="cs-CZ" dirty="0" smtClean="0"/>
              <a:t> </a:t>
            </a:r>
            <a:r>
              <a:rPr lang="de-DE" dirty="0" smtClean="0"/>
              <a:t>vorbeiging</a:t>
            </a:r>
            <a:r>
              <a:rPr lang="de-DE" dirty="0"/>
              <a:t>, dachte: „Warum wohl die alte Frau so schnarcht? Ich muss doch hineingehen </a:t>
            </a:r>
            <a:r>
              <a:rPr lang="de-DE" dirty="0" smtClean="0"/>
              <a:t>und</a:t>
            </a:r>
            <a:r>
              <a:rPr lang="cs-CZ" dirty="0" smtClean="0"/>
              <a:t> </a:t>
            </a:r>
            <a:r>
              <a:rPr lang="de-DE" dirty="0" smtClean="0"/>
              <a:t>sehen</a:t>
            </a:r>
            <a:r>
              <a:rPr lang="de-DE" dirty="0"/>
              <a:t>, ob ihr etwas fehlt.“ Da sah er, dass der Wolf im Bett lag. Mit einer großen </a:t>
            </a:r>
            <a:r>
              <a:rPr lang="de-DE" dirty="0" smtClean="0"/>
              <a:t>Schere</a:t>
            </a:r>
            <a:r>
              <a:rPr lang="cs-CZ" dirty="0" smtClean="0"/>
              <a:t> </a:t>
            </a:r>
            <a:r>
              <a:rPr lang="de-DE" dirty="0" smtClean="0"/>
              <a:t>begann </a:t>
            </a:r>
            <a:r>
              <a:rPr lang="de-DE" dirty="0"/>
              <a:t>er, dem Wolf den Bauch aufzuschneiden. Da sah er schon das rote Käppchen und </a:t>
            </a:r>
            <a:r>
              <a:rPr lang="de-DE" dirty="0" smtClean="0"/>
              <a:t>bald</a:t>
            </a:r>
            <a:r>
              <a:rPr lang="cs-CZ" dirty="0" smtClean="0"/>
              <a:t> </a:t>
            </a:r>
            <a:r>
              <a:rPr lang="de-DE" dirty="0" smtClean="0"/>
              <a:t>sprang </a:t>
            </a:r>
            <a:r>
              <a:rPr lang="de-DE" dirty="0"/>
              <a:t>das Rotkäppchen heraus und rief: „Gott sei Dank! Da drin war’s </a:t>
            </a:r>
            <a:r>
              <a:rPr lang="de-DE" dirty="0" smtClean="0"/>
              <a:t>so</a:t>
            </a:r>
            <a:r>
              <a:rPr lang="cs-CZ" dirty="0" smtClean="0"/>
              <a:t> </a:t>
            </a:r>
            <a:r>
              <a:rPr lang="de-DE" dirty="0" smtClean="0"/>
              <a:t>dunkel</a:t>
            </a:r>
            <a:r>
              <a:rPr lang="de-DE" dirty="0"/>
              <a:t>!“ Und </a:t>
            </a:r>
            <a:r>
              <a:rPr lang="de-DE" dirty="0" smtClean="0"/>
              <a:t>die</a:t>
            </a:r>
            <a:r>
              <a:rPr lang="cs-CZ" dirty="0" smtClean="0"/>
              <a:t> </a:t>
            </a:r>
            <a:r>
              <a:rPr lang="de-DE" dirty="0" smtClean="0"/>
              <a:t>alte </a:t>
            </a:r>
            <a:r>
              <a:rPr lang="de-DE" dirty="0"/>
              <a:t>Großmutter kam auch lebend heraus.</a:t>
            </a:r>
            <a:endParaRPr lang="cs-CZ" dirty="0"/>
          </a:p>
        </p:txBody>
      </p:sp>
      <p:pic>
        <p:nvPicPr>
          <p:cNvPr id="6146" name="Picture 2" descr="C:\Users\Maruška\AppData\Local\Microsoft\Windows\Temporary Internet Files\Content.IE5\L9D3MQF3\MM91000112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941168"/>
            <a:ext cx="1238250" cy="1589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ruška\AppData\Local\Microsoft\Windows\Temporary Internet Files\Content.IE5\5WHM8U7Z\MC9004123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597690"/>
            <a:ext cx="1282700" cy="191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aruška\AppData\Local\Microsoft\Windows\Temporary Internet Files\Content.IE5\L9D3MQF3\MC900157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653136"/>
            <a:ext cx="1345997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9666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45712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12776"/>
            <a:ext cx="6777317" cy="4419853"/>
          </a:xfrm>
        </p:spPr>
        <p:txBody>
          <a:bodyPr>
            <a:normAutofit/>
          </a:bodyPr>
          <a:lstStyle/>
          <a:p>
            <a:pPr marL="68580" indent="0" algn="just">
              <a:buNone/>
            </a:pPr>
            <a:r>
              <a:rPr lang="de-DE" dirty="0"/>
              <a:t>Nun füllten sie den Bauch des Wolfes mit </a:t>
            </a:r>
            <a:r>
              <a:rPr lang="de-DE" dirty="0" smtClean="0"/>
              <a:t>Steinen</a:t>
            </a:r>
            <a:r>
              <a:rPr lang="cs-CZ" dirty="0" smtClean="0"/>
              <a:t> </a:t>
            </a:r>
            <a:r>
              <a:rPr lang="de-DE" dirty="0" smtClean="0"/>
              <a:t>und </a:t>
            </a:r>
            <a:r>
              <a:rPr lang="de-DE" dirty="0"/>
              <a:t>nähten ihn wieder zu. Als der Wolf aufwachte, wollte er aus dem Bett springen, aber </a:t>
            </a:r>
            <a:r>
              <a:rPr lang="de-DE" dirty="0" smtClean="0"/>
              <a:t>die</a:t>
            </a:r>
            <a:r>
              <a:rPr lang="cs-CZ" dirty="0" smtClean="0"/>
              <a:t> </a:t>
            </a:r>
            <a:r>
              <a:rPr lang="de-DE" dirty="0" smtClean="0"/>
              <a:t>Steine </a:t>
            </a:r>
            <a:r>
              <a:rPr lang="de-DE" dirty="0"/>
              <a:t>waren so schwer, dass er fiel und tot war</a:t>
            </a:r>
            <a:r>
              <a:rPr lang="de-DE" dirty="0" smtClean="0"/>
              <a:t>.</a:t>
            </a:r>
            <a:endParaRPr lang="cs-CZ" dirty="0" smtClean="0"/>
          </a:p>
          <a:p>
            <a:pPr marL="68580" indent="0" algn="just">
              <a:buNone/>
            </a:pPr>
            <a:endParaRPr lang="cs-CZ" dirty="0"/>
          </a:p>
          <a:p>
            <a:pPr marL="68580" indent="0" algn="just">
              <a:buNone/>
            </a:pPr>
            <a:endParaRPr lang="de-DE" dirty="0"/>
          </a:p>
          <a:p>
            <a:pPr marL="68580" indent="0" algn="just">
              <a:buNone/>
            </a:pPr>
            <a:r>
              <a:rPr lang="de-DE" dirty="0"/>
              <a:t>Da dankten Rotkäppchen und die Großmutter dem Jäger und alle drei </a:t>
            </a:r>
            <a:r>
              <a:rPr lang="de-DE" dirty="0" smtClean="0"/>
              <a:t>waren</a:t>
            </a:r>
            <a:r>
              <a:rPr lang="cs-CZ" dirty="0" smtClean="0"/>
              <a:t> </a:t>
            </a:r>
            <a:r>
              <a:rPr lang="de-DE" dirty="0" smtClean="0"/>
              <a:t>froh und</a:t>
            </a:r>
            <a:r>
              <a:rPr lang="cs-CZ" dirty="0" smtClean="0"/>
              <a:t> </a:t>
            </a:r>
            <a:r>
              <a:rPr lang="de-DE" dirty="0" smtClean="0"/>
              <a:t>tranken </a:t>
            </a:r>
            <a:r>
              <a:rPr lang="de-DE" dirty="0"/>
              <a:t>den Wein und aßen den Kuchen.</a:t>
            </a:r>
            <a:endParaRPr lang="cs-CZ" dirty="0"/>
          </a:p>
        </p:txBody>
      </p:sp>
      <p:pic>
        <p:nvPicPr>
          <p:cNvPr id="7170" name="Picture 2" descr="C:\Users\Maruška\AppData\Local\Microsoft\Windows\Temporary Internet Files\Content.IE5\ZBBLK2U5\MP9004073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972180"/>
            <a:ext cx="2448272" cy="131584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Maruška\AppData\Local\Microsoft\Windows\Temporary Internet Files\Content.IE5\5WHM8U7Z\MC900412368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915154"/>
            <a:ext cx="1282700" cy="191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7214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024744" cy="1143000"/>
          </a:xfrm>
        </p:spPr>
        <p:txBody>
          <a:bodyPr>
            <a:normAutofit/>
          </a:bodyPr>
          <a:lstStyle/>
          <a:p>
            <a:r>
              <a:rPr lang="cs-CZ" dirty="0" err="1">
                <a:solidFill>
                  <a:srgbClr val="0070C0"/>
                </a:solidFill>
              </a:rPr>
              <a:t>Fragen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zum</a:t>
            </a:r>
            <a:r>
              <a:rPr lang="cs-CZ" dirty="0">
                <a:solidFill>
                  <a:srgbClr val="0070C0"/>
                </a:solidFill>
              </a:rPr>
              <a:t> Text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72816"/>
            <a:ext cx="6777317" cy="4059813"/>
          </a:xfrm>
        </p:spPr>
        <p:txBody>
          <a:bodyPr/>
          <a:lstStyle/>
          <a:p>
            <a:pPr marL="525780" indent="-457200">
              <a:buClr>
                <a:srgbClr val="0070C0"/>
              </a:buClr>
              <a:buFont typeface="+mj-lt"/>
              <a:buAutoNum type="arabicParenR"/>
            </a:pP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heißen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Personen</a:t>
            </a:r>
            <a:r>
              <a:rPr lang="cs-CZ" dirty="0" smtClean="0"/>
              <a:t>?</a:t>
            </a:r>
          </a:p>
          <a:p>
            <a:pPr marL="525780" indent="-457200">
              <a:buClr>
                <a:srgbClr val="0070C0"/>
              </a:buClr>
              <a:buFont typeface="+mj-lt"/>
              <a:buAutoNum type="arabicParenR"/>
            </a:pPr>
            <a:r>
              <a:rPr lang="cs-CZ" dirty="0" err="1" smtClean="0"/>
              <a:t>Wohin</a:t>
            </a:r>
            <a:r>
              <a:rPr lang="cs-CZ" dirty="0" smtClean="0"/>
              <a:t> </a:t>
            </a:r>
            <a:r>
              <a:rPr lang="cs-CZ" dirty="0" err="1" smtClean="0"/>
              <a:t>geht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Rotkäppchen</a:t>
            </a:r>
            <a:r>
              <a:rPr lang="cs-CZ" dirty="0" smtClean="0"/>
              <a:t>?</a:t>
            </a:r>
          </a:p>
          <a:p>
            <a:pPr marL="525780" indent="-457200">
              <a:buClr>
                <a:srgbClr val="0070C0"/>
              </a:buClr>
              <a:buFont typeface="+mj-lt"/>
              <a:buAutoNum type="arabicParenR"/>
            </a:pPr>
            <a:r>
              <a:rPr lang="cs-CZ" dirty="0" err="1" smtClean="0"/>
              <a:t>Wen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getroffen</a:t>
            </a:r>
            <a:r>
              <a:rPr lang="cs-CZ" dirty="0" smtClean="0"/>
              <a:t>?</a:t>
            </a:r>
          </a:p>
          <a:p>
            <a:pPr marL="525780" indent="-457200">
              <a:buClr>
                <a:srgbClr val="0070C0"/>
              </a:buClr>
              <a:buFont typeface="+mj-lt"/>
              <a:buAutoNum type="arabicParenR"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sagte</a:t>
            </a:r>
            <a:r>
              <a:rPr lang="cs-CZ" dirty="0" smtClean="0"/>
              <a:t> </a:t>
            </a:r>
            <a:r>
              <a:rPr lang="cs-CZ" dirty="0" smtClean="0"/>
              <a:t>der Wolf dem </a:t>
            </a:r>
            <a:r>
              <a:rPr lang="cs-CZ" dirty="0" err="1" smtClean="0"/>
              <a:t>Rotkäppchen</a:t>
            </a:r>
            <a:r>
              <a:rPr lang="cs-CZ" dirty="0" smtClean="0"/>
              <a:t>?</a:t>
            </a:r>
          </a:p>
          <a:p>
            <a:pPr marL="525780" indent="-457200">
              <a:buClr>
                <a:srgbClr val="0070C0"/>
              </a:buClr>
              <a:buFont typeface="+mj-lt"/>
              <a:buAutoNum type="arabicParenR"/>
            </a:pPr>
            <a:r>
              <a:rPr lang="cs-CZ" dirty="0" err="1" smtClean="0"/>
              <a:t>Wohin</a:t>
            </a:r>
            <a:r>
              <a:rPr lang="cs-CZ" dirty="0" smtClean="0"/>
              <a:t> </a:t>
            </a:r>
            <a:r>
              <a:rPr lang="cs-CZ" dirty="0" err="1" smtClean="0"/>
              <a:t>geht</a:t>
            </a:r>
            <a:r>
              <a:rPr lang="cs-CZ" dirty="0" smtClean="0"/>
              <a:t> der Wolf?</a:t>
            </a:r>
          </a:p>
          <a:p>
            <a:pPr marL="525780" indent="-457200">
              <a:buClr>
                <a:srgbClr val="0070C0"/>
              </a:buClr>
              <a:buFont typeface="+mj-lt"/>
              <a:buAutoNum type="arabicParenR"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dort?</a:t>
            </a:r>
          </a:p>
          <a:p>
            <a:pPr marL="525780" indent="-457200">
              <a:buClr>
                <a:srgbClr val="0070C0"/>
              </a:buClr>
              <a:buFont typeface="+mj-lt"/>
              <a:buAutoNum type="arabicParenR"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sagt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Rotkäppchen</a:t>
            </a:r>
            <a:r>
              <a:rPr lang="cs-CZ" dirty="0" smtClean="0"/>
              <a:t>, </a:t>
            </a:r>
            <a:r>
              <a:rPr lang="cs-CZ" dirty="0" err="1" smtClean="0"/>
              <a:t>wenn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zur</a:t>
            </a:r>
            <a:r>
              <a:rPr lang="cs-CZ" dirty="0" smtClean="0"/>
              <a:t> </a:t>
            </a:r>
            <a:r>
              <a:rPr lang="cs-CZ" dirty="0" err="1" smtClean="0"/>
              <a:t>Oma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?</a:t>
            </a:r>
          </a:p>
          <a:p>
            <a:pPr marL="525780" indent="-457200">
              <a:buClr>
                <a:srgbClr val="0070C0"/>
              </a:buClr>
              <a:buFont typeface="+mj-lt"/>
              <a:buAutoNum type="arabicParenR"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macht</a:t>
            </a:r>
            <a:r>
              <a:rPr lang="cs-CZ" dirty="0" smtClean="0"/>
              <a:t> der Wolf?</a:t>
            </a:r>
          </a:p>
          <a:p>
            <a:pPr marL="525780" indent="-457200">
              <a:buClr>
                <a:srgbClr val="0070C0"/>
              </a:buClr>
              <a:buFont typeface="+mj-lt"/>
              <a:buAutoNum type="arabicParenR"/>
            </a:pPr>
            <a:endParaRPr lang="cs-CZ" dirty="0" smtClean="0"/>
          </a:p>
          <a:p>
            <a:pPr marL="525780" indent="-457200">
              <a:buClr>
                <a:srgbClr val="0070C0"/>
              </a:buClr>
              <a:buFont typeface="+mj-lt"/>
              <a:buAutoNum type="arabicParenR"/>
            </a:pPr>
            <a:endParaRPr lang="cs-CZ" dirty="0" smtClean="0"/>
          </a:p>
          <a:p>
            <a:pPr marL="525780" indent="-457200">
              <a:buClr>
                <a:srgbClr val="0070C0"/>
              </a:buClr>
              <a:buFont typeface="+mj-lt"/>
              <a:buAutoNum type="arabicParenR"/>
            </a:pPr>
            <a:endParaRPr lang="cs-CZ" dirty="0" smtClean="0"/>
          </a:p>
          <a:p>
            <a:pPr marL="525780" indent="-457200">
              <a:buClr>
                <a:srgbClr val="0070C0"/>
              </a:buClr>
              <a:buFont typeface="+mj-lt"/>
              <a:buAutoNum type="arabicParenR"/>
            </a:pPr>
            <a:endParaRPr lang="cs-CZ" dirty="0" smtClean="0"/>
          </a:p>
          <a:p>
            <a:pPr marL="525780" indent="-457200">
              <a:buClr>
                <a:srgbClr val="0070C0"/>
              </a:buClr>
              <a:buFont typeface="+mj-lt"/>
              <a:buAutoNum type="arabi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66183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9</a:t>
            </a:r>
            <a:r>
              <a:rPr lang="cs-CZ" dirty="0" smtClean="0"/>
              <a:t>.    </a:t>
            </a:r>
            <a:r>
              <a:rPr lang="cs-CZ" dirty="0" err="1" smtClean="0">
                <a:solidFill>
                  <a:schemeClr val="tx1"/>
                </a:solidFill>
              </a:rPr>
              <a:t>Was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hört</a:t>
            </a:r>
            <a:r>
              <a:rPr lang="cs-CZ" dirty="0" smtClean="0">
                <a:solidFill>
                  <a:schemeClr val="tx1"/>
                </a:solidFill>
              </a:rPr>
              <a:t> der </a:t>
            </a:r>
            <a:r>
              <a:rPr lang="cs-CZ" dirty="0" err="1" smtClean="0">
                <a:solidFill>
                  <a:schemeClr val="tx1"/>
                </a:solidFill>
              </a:rPr>
              <a:t>Jäger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10. </a:t>
            </a:r>
            <a:r>
              <a:rPr lang="cs-CZ" dirty="0" err="1" smtClean="0">
                <a:solidFill>
                  <a:schemeClr val="tx1"/>
                </a:solidFill>
              </a:rPr>
              <a:t>Wo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war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die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Oma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und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das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dirty="0" err="1" smtClean="0">
                <a:solidFill>
                  <a:schemeClr val="tx1"/>
                </a:solidFill>
              </a:rPr>
              <a:t>Rotkäppchen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11. </a:t>
            </a:r>
            <a:r>
              <a:rPr lang="cs-CZ" dirty="0" err="1" smtClean="0">
                <a:solidFill>
                  <a:schemeClr val="tx1"/>
                </a:solidFill>
              </a:rPr>
              <a:t>Wie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endet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das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Märchen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12. </a:t>
            </a:r>
            <a:r>
              <a:rPr lang="cs-CZ" dirty="0" err="1" smtClean="0">
                <a:solidFill>
                  <a:schemeClr val="tx1"/>
                </a:solidFill>
              </a:rPr>
              <a:t>Welche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Eigenschaften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haben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das</a:t>
            </a:r>
            <a:r>
              <a:rPr lang="cs-CZ" dirty="0" smtClean="0">
                <a:solidFill>
                  <a:schemeClr val="tx1"/>
                </a:solidFill>
              </a:rPr>
              <a:t> 	</a:t>
            </a:r>
            <a:r>
              <a:rPr lang="cs-CZ" dirty="0" err="1" smtClean="0">
                <a:solidFill>
                  <a:schemeClr val="tx1"/>
                </a:solidFill>
              </a:rPr>
              <a:t>Rotkäppchen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und</a:t>
            </a:r>
            <a:r>
              <a:rPr lang="cs-CZ" dirty="0" smtClean="0">
                <a:solidFill>
                  <a:schemeClr val="tx1"/>
                </a:solidFill>
              </a:rPr>
              <a:t> der Wolf?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13. </a:t>
            </a:r>
            <a:r>
              <a:rPr lang="cs-CZ" dirty="0" err="1" smtClean="0">
                <a:solidFill>
                  <a:schemeClr val="tx1"/>
                </a:solidFill>
              </a:rPr>
              <a:t>Was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könntest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du</a:t>
            </a:r>
            <a:r>
              <a:rPr lang="cs-CZ" dirty="0" smtClean="0">
                <a:solidFill>
                  <a:schemeClr val="tx1"/>
                </a:solidFill>
              </a:rPr>
              <a:t> in </a:t>
            </a:r>
            <a:r>
              <a:rPr lang="cs-CZ" dirty="0" err="1" smtClean="0">
                <a:solidFill>
                  <a:schemeClr val="tx1"/>
                </a:solidFill>
              </a:rPr>
              <a:t>dieser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Situation</a:t>
            </a:r>
            <a:r>
              <a:rPr lang="cs-CZ" dirty="0" smtClean="0">
                <a:solidFill>
                  <a:schemeClr val="tx1"/>
                </a:solidFill>
              </a:rPr>
              <a:t> 	machen?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8194" name="Picture 2" descr="C:\Users\Maruška\AppData\Local\Microsoft\Windows\Temporary Internet Files\Content.IE5\TNS2R17D\MC9004156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52736"/>
            <a:ext cx="2411760" cy="31088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7879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9297" y="2348880"/>
            <a:ext cx="7024744" cy="1023050"/>
          </a:xfrm>
        </p:spPr>
        <p:txBody>
          <a:bodyPr/>
          <a:lstStyle/>
          <a:p>
            <a:r>
              <a:rPr lang="cs-CZ" dirty="0">
                <a:solidFill>
                  <a:srgbClr val="0070C0"/>
                </a:solidFill>
              </a:rPr>
              <a:t>Použité </a:t>
            </a:r>
            <a:r>
              <a:rPr lang="cs-CZ" dirty="0" smtClean="0">
                <a:solidFill>
                  <a:srgbClr val="0070C0"/>
                </a:solidFill>
              </a:rPr>
              <a:t>zdroje: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6724" y="3501008"/>
            <a:ext cx="6777317" cy="2689524"/>
          </a:xfrm>
        </p:spPr>
        <p:txBody>
          <a:bodyPr/>
          <a:lstStyle/>
          <a:p>
            <a:r>
              <a:rPr lang="cs-CZ" dirty="0"/>
              <a:t>AUTOR NEUVEDEN. </a:t>
            </a:r>
            <a:r>
              <a:rPr lang="cs-CZ" i="1" dirty="0" err="1"/>
              <a:t>Hueber</a:t>
            </a:r>
            <a:r>
              <a:rPr lang="cs-CZ" dirty="0"/>
              <a:t> [online]. [cit. 1.4.2013]. Dostupný na WWW: http://www.hueber.de/sixcms/media.php/36/Rotkaeppchen.pdf</a:t>
            </a:r>
          </a:p>
          <a:p>
            <a:r>
              <a:rPr lang="cs-CZ" dirty="0" smtClean="0"/>
              <a:t>Obrázky: MS Office – Klipart</a:t>
            </a:r>
          </a:p>
          <a:p>
            <a:r>
              <a:rPr lang="cs-CZ" dirty="0" smtClean="0"/>
              <a:t>Vlastní zdroje</a:t>
            </a:r>
          </a:p>
          <a:p>
            <a:pPr marL="6858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1196" y="999385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86335" y="1066615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06789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131</TotalTime>
  <Words>645</Words>
  <Application>Microsoft Office PowerPoint</Application>
  <PresentationFormat>Předvádění na obrazovce (4:3)</PresentationFormat>
  <Paragraphs>58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Rotkäppchen</vt:lpstr>
      <vt:lpstr>Prezentace aplikace PowerPoint</vt:lpstr>
      <vt:lpstr>Hauptpersonen</vt:lpstr>
      <vt:lpstr>Ordne die Bilder zu und erzähle kurz das Märchen</vt:lpstr>
      <vt:lpstr>Rotkäppchen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Fragen zum Text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Deutsch mit Max</dc:title>
  <dc:creator>Maruška</dc:creator>
  <cp:lastModifiedBy>Maruška</cp:lastModifiedBy>
  <cp:revision>15</cp:revision>
  <dcterms:created xsi:type="dcterms:W3CDTF">2013-03-08T21:39:12Z</dcterms:created>
  <dcterms:modified xsi:type="dcterms:W3CDTF">2013-04-15T17:52:27Z</dcterms:modified>
</cp:coreProperties>
</file>