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3" r:id="rId2"/>
    <p:sldId id="264" r:id="rId3"/>
    <p:sldId id="256" r:id="rId4"/>
    <p:sldId id="258" r:id="rId5"/>
    <p:sldId id="257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61127-9D42-4CA1-A3A6-A128D4AF67B8}" type="datetimeFigureOut">
              <a:rPr lang="cs-CZ" smtClean="0"/>
              <a:t>1.5.2013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1D836A-685E-45D6-8F8C-949A533B8D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1339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26A825-923F-45E1-9FAA-CCEE8B86E15D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6A547B-5746-422C-8CCF-4D5F3E653AF7}" type="slidenum">
              <a:rPr lang="cs-CZ" smtClean="0"/>
              <a:pPr eaLnBrk="1" hangingPunct="1"/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2BC7957-383E-4306-B164-63D686821714}" type="datetimeFigureOut">
              <a:rPr lang="cs-CZ" smtClean="0"/>
              <a:t>1.5.2013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6F3C216-FDE9-40F1-8A3C-53A55EA3351D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813" y="2133600"/>
          <a:ext cx="6264275" cy="1738314"/>
        </p:xfrm>
        <a:graphic>
          <a:graphicData uri="http://schemas.openxmlformats.org/drawingml/2006/table">
            <a:tbl>
              <a:tblPr/>
              <a:tblGrid>
                <a:gridCol w="2006101"/>
                <a:gridCol w="4258174"/>
              </a:tblGrid>
              <a:tr h="6051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/>
              <a:t>Název </a:t>
            </a:r>
            <a:r>
              <a:rPr lang="cs-CZ" b="1" smtClean="0"/>
              <a:t>DUM:</a:t>
            </a:r>
            <a:r>
              <a:rPr lang="cs-CZ" smtClean="0"/>
              <a:t>VY_32_INOVACE_XV_1_05_Apples from crepe paper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Šablona číslo:    </a:t>
            </a:r>
            <a:r>
              <a:rPr lang="cs-CZ" dirty="0" smtClean="0"/>
              <a:t>XV</a:t>
            </a:r>
            <a:r>
              <a:rPr lang="cs-CZ" b="1" dirty="0" smtClean="0"/>
              <a:t>     </a:t>
            </a:r>
            <a:r>
              <a:rPr lang="cs-CZ" b="1" dirty="0"/>
              <a:t>Sada číslo: </a:t>
            </a:r>
            <a:r>
              <a:rPr lang="cs-CZ" dirty="0" smtClean="0"/>
              <a:t>1 </a:t>
            </a:r>
            <a:r>
              <a:rPr lang="cs-CZ" b="1" dirty="0" smtClean="0"/>
              <a:t>        </a:t>
            </a:r>
            <a:r>
              <a:rPr lang="cs-CZ" b="1" dirty="0"/>
              <a:t>Pořadové </a:t>
            </a:r>
            <a:r>
              <a:rPr lang="cs-CZ" b="1"/>
              <a:t>číslo </a:t>
            </a:r>
            <a:r>
              <a:rPr lang="cs-CZ" smtClean="0"/>
              <a:t>05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Autor: </a:t>
            </a:r>
            <a:r>
              <a:rPr lang="cs-CZ" dirty="0"/>
              <a:t>Mgr. </a:t>
            </a:r>
            <a:r>
              <a:rPr lang="cs-CZ" dirty="0" smtClean="0"/>
              <a:t>Kateřina Zídková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39684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délník 3"/>
          <p:cNvSpPr>
            <a:spLocks noChangeArrowheads="1"/>
          </p:cNvSpPr>
          <p:nvPr/>
        </p:nvSpPr>
        <p:spPr bwMode="auto">
          <a:xfrm>
            <a:off x="827088" y="765175"/>
            <a:ext cx="7273925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cs-CZ" sz="1400" b="1" dirty="0"/>
              <a:t>Anotace</a:t>
            </a:r>
            <a:r>
              <a:rPr lang="cs-CZ" sz="1400" b="1"/>
              <a:t>: </a:t>
            </a:r>
            <a:r>
              <a:rPr lang="cs-CZ" sz="1400" smtClean="0"/>
              <a:t>CLIL: Pracovní činnosti v angličtině. Žáci říkají básničku Red Apples and Green Apples, sledují prezentaci a pak tvoří a vlepují jablíčka z krepového papíru do obrázku.</a:t>
            </a:r>
            <a:endParaRPr lang="cs-CZ" sz="1400" dirty="0" smtClean="0"/>
          </a:p>
          <a:p>
            <a:pPr algn="just"/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b="1" dirty="0" smtClean="0"/>
              <a:t>Očekávaný </a:t>
            </a:r>
            <a:r>
              <a:rPr lang="cs-CZ" sz="1400" b="1" smtClean="0"/>
              <a:t>výstup: </a:t>
            </a:r>
            <a:r>
              <a:rPr lang="cs-CZ" sz="1400" smtClean="0"/>
              <a:t>Žáci se naučí anglickou básničku. Krepovým papírem si dotvoří obrázek s textem básničky. Rozvoj jemné motoriky.</a:t>
            </a:r>
            <a:endParaRPr lang="cs-CZ" sz="1400" dirty="0" smtClean="0"/>
          </a:p>
          <a:p>
            <a:pPr algn="just"/>
            <a:r>
              <a:rPr lang="cs-CZ" sz="1400" dirty="0"/>
              <a:t/>
            </a:r>
            <a:br>
              <a:rPr lang="cs-CZ" sz="1400" dirty="0"/>
            </a:br>
            <a:r>
              <a:rPr lang="cs-CZ" sz="1400" b="1" dirty="0"/>
              <a:t>Druh </a:t>
            </a:r>
            <a:r>
              <a:rPr lang="cs-CZ" sz="1400" b="1"/>
              <a:t>učebního </a:t>
            </a:r>
            <a:r>
              <a:rPr lang="cs-CZ" sz="1400" b="1" smtClean="0"/>
              <a:t>materiálu: </a:t>
            </a:r>
            <a:r>
              <a:rPr lang="cs-CZ" sz="1400" smtClean="0"/>
              <a:t>Prezentace </a:t>
            </a:r>
            <a:r>
              <a:rPr lang="cs-CZ" sz="1400" dirty="0"/>
              <a:t>zpracovaná v programu </a:t>
            </a:r>
            <a:r>
              <a:rPr lang="cs-CZ" sz="1400" dirty="0" smtClean="0"/>
              <a:t>PowerPoint</a:t>
            </a:r>
            <a:endParaRPr lang="cs-CZ" sz="1400" dirty="0"/>
          </a:p>
          <a:p>
            <a:pPr algn="just"/>
            <a:r>
              <a:rPr lang="cs-CZ" sz="1400" dirty="0"/>
              <a:t/>
            </a:r>
            <a:br>
              <a:rPr lang="cs-CZ" sz="1400" dirty="0"/>
            </a:br>
            <a:r>
              <a:rPr lang="cs-CZ" sz="1400" b="1" dirty="0"/>
              <a:t>Typická věková skupina: </a:t>
            </a:r>
            <a:r>
              <a:rPr lang="cs-CZ" sz="1400" dirty="0" smtClean="0"/>
              <a:t> 6 - 8 let</a:t>
            </a:r>
            <a:endParaRPr lang="cs-CZ" sz="1400" dirty="0"/>
          </a:p>
          <a:p>
            <a:pPr algn="just"/>
            <a:r>
              <a:rPr lang="cs-CZ" sz="1400" dirty="0"/>
              <a:t/>
            </a:r>
            <a:br>
              <a:rPr lang="cs-CZ" sz="1400" dirty="0"/>
            </a:br>
            <a:r>
              <a:rPr lang="cs-CZ" sz="1400" b="1" dirty="0"/>
              <a:t>Klíčová slova</a:t>
            </a:r>
            <a:r>
              <a:rPr lang="cs-CZ" sz="1400" b="1"/>
              <a:t>: </a:t>
            </a:r>
            <a:r>
              <a:rPr lang="cs-CZ" sz="1400" smtClean="0"/>
              <a:t>CLIL, pracovní postup v angličtině, krepový papír</a:t>
            </a:r>
            <a:endParaRPr lang="cs-CZ" sz="1400" dirty="0"/>
          </a:p>
          <a:p>
            <a:pPr algn="just"/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b="1" dirty="0" smtClean="0"/>
              <a:t>Pomůcky a </a:t>
            </a:r>
            <a:r>
              <a:rPr lang="cs-CZ" sz="1400" b="1" smtClean="0"/>
              <a:t>materiál:</a:t>
            </a:r>
            <a:r>
              <a:rPr lang="cs-CZ" sz="1400" smtClean="0"/>
              <a:t> interaktivní tabule, pro každého žáka kopie snímku č. 6 na silnějším papíru, krepový papír červený, zelený a žlutý, lepidlo</a:t>
            </a:r>
            <a:endParaRPr lang="cs-CZ" sz="1400" dirty="0"/>
          </a:p>
          <a:p>
            <a:pPr algn="just"/>
            <a:endParaRPr lang="cs-CZ" sz="1400" dirty="0" smtClean="0"/>
          </a:p>
          <a:p>
            <a:pPr algn="just"/>
            <a:r>
              <a:rPr lang="cs-CZ" sz="1400" b="1" dirty="0" smtClean="0"/>
              <a:t>Potřebný </a:t>
            </a:r>
            <a:r>
              <a:rPr lang="cs-CZ" sz="1400" b="1" dirty="0"/>
              <a:t>čas pro výuku DUM</a:t>
            </a:r>
            <a:r>
              <a:rPr lang="cs-CZ" sz="1400" b="1"/>
              <a:t>: </a:t>
            </a:r>
            <a:r>
              <a:rPr lang="cs-CZ" sz="1400" smtClean="0"/>
              <a:t> 30 minut</a:t>
            </a:r>
            <a:endParaRPr lang="cs-CZ" sz="1400" dirty="0"/>
          </a:p>
          <a:p>
            <a:pPr algn="just"/>
            <a:r>
              <a:rPr lang="cs-CZ" sz="1400" dirty="0"/>
              <a:t/>
            </a:r>
            <a:br>
              <a:rPr lang="cs-CZ" sz="1400" dirty="0"/>
            </a:br>
            <a:r>
              <a:rPr lang="cs-CZ" sz="1400" b="1" dirty="0"/>
              <a:t>Metodické zhodnocení a popis práce s digitálním učebním </a:t>
            </a:r>
            <a:r>
              <a:rPr lang="cs-CZ" sz="1400" b="1" dirty="0" smtClean="0"/>
              <a:t>materiálem</a:t>
            </a:r>
            <a:r>
              <a:rPr lang="cs-CZ" sz="1400" b="1" smtClean="0"/>
              <a:t>:   </a:t>
            </a:r>
            <a:r>
              <a:rPr lang="cs-CZ" sz="1400" smtClean="0"/>
              <a:t>Učitel vede hodinu převážně v angličtině. Předvede prezentaci. Do snímku 4 žáci dokreslují jablíčka (nebo pokud znají jiné ovoce) do misek. Snímek 5 obsahuje básničku a obrázek, při dalším kliknutí přilétnou červená a zelená jablíčka, při dalším žluté hrušky. Snímek 6 učitel vytiskne na tvrdší papír pro každého žáka. Žáci znovu říkají básničku a nalepují jablíčka a hrušky do obrázku.</a:t>
            </a:r>
          </a:p>
          <a:p>
            <a:pPr algn="just"/>
            <a:endParaRPr lang="cs-CZ" sz="1400"/>
          </a:p>
          <a:p>
            <a:pPr algn="just"/>
            <a:r>
              <a:rPr lang="cs-CZ" sz="1400" b="1" smtClean="0"/>
              <a:t>Zdroje:</a:t>
            </a:r>
            <a:r>
              <a:rPr lang="cs-CZ" sz="1400" smtClean="0"/>
              <a:t> vlastní kresby</a:t>
            </a:r>
            <a:endParaRPr lang="cs-CZ" sz="1400" dirty="0"/>
          </a:p>
          <a:p>
            <a:endParaRPr lang="cs-CZ" sz="1400" b="1" dirty="0"/>
          </a:p>
          <a:p>
            <a:endParaRPr lang="cs-CZ" sz="1400" b="1" dirty="0"/>
          </a:p>
          <a:p>
            <a:endParaRPr lang="cs-CZ" sz="1400" b="1" dirty="0"/>
          </a:p>
          <a:p>
            <a:r>
              <a:rPr lang="cs-CZ" sz="1400" b="1" dirty="0"/>
              <a:t>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613079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Red Apples and Green Apples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C</a:t>
            </a:r>
            <a:r>
              <a:rPr lang="cs-CZ" sz="2400" dirty="0" smtClean="0"/>
              <a:t>LIL</a:t>
            </a:r>
            <a:r>
              <a:rPr lang="en-US" sz="2400" dirty="0" smtClean="0"/>
              <a:t>: </a:t>
            </a:r>
            <a:r>
              <a:rPr lang="en-US" sz="2400" dirty="0"/>
              <a:t>Craft in </a:t>
            </a:r>
            <a:r>
              <a:rPr lang="cs-CZ" sz="2400" dirty="0" smtClean="0"/>
              <a:t>E</a:t>
            </a:r>
            <a:r>
              <a:rPr lang="en-US" sz="2400" dirty="0" smtClean="0"/>
              <a:t>nglish</a:t>
            </a:r>
            <a:endParaRPr lang="en-US" sz="2400" dirty="0"/>
          </a:p>
          <a:p>
            <a:r>
              <a:rPr lang="cs-CZ" sz="2400" dirty="0" smtClean="0"/>
              <a:t>f</a:t>
            </a:r>
            <a:r>
              <a:rPr lang="en-US" sz="2400" dirty="0" smtClean="0"/>
              <a:t>or </a:t>
            </a:r>
            <a:r>
              <a:rPr lang="en-US" sz="2400" dirty="0"/>
              <a:t>1st and 2nd </a:t>
            </a:r>
            <a:r>
              <a:rPr lang="en-US" sz="2400" dirty="0" smtClean="0"/>
              <a:t>class</a:t>
            </a:r>
            <a:r>
              <a:rPr lang="cs-CZ" sz="2400" dirty="0" smtClean="0"/>
              <a:t>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06699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How many apples?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Draw into the bowls </a:t>
            </a:r>
            <a:r>
              <a:rPr lang="cs-CZ" dirty="0" smtClean="0"/>
              <a:t>and count.</a:t>
            </a:r>
            <a:endParaRPr lang="cs-CZ" dirty="0"/>
          </a:p>
        </p:txBody>
      </p:sp>
      <p:sp>
        <p:nvSpPr>
          <p:cNvPr id="5" name="Oblouk 4"/>
          <p:cNvSpPr/>
          <p:nvPr/>
        </p:nvSpPr>
        <p:spPr>
          <a:xfrm>
            <a:off x="1331640" y="3501008"/>
            <a:ext cx="1800200" cy="1080120"/>
          </a:xfrm>
          <a:prstGeom prst="arc">
            <a:avLst>
              <a:gd name="adj1" fmla="val 21525096"/>
              <a:gd name="adj2" fmla="val 11102549"/>
            </a:avLst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627439"/>
            <a:ext cx="184785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28665"/>
            <a:ext cx="184785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831851"/>
            <a:ext cx="184785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301208"/>
            <a:ext cx="184785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5" y="5453607"/>
            <a:ext cx="1847850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918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\\server\Userdokumenty\ucitele\zidkovak\Dokumenty\Red apples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8510" y="3999"/>
            <a:ext cx="100997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-596" y="5832764"/>
            <a:ext cx="596342" cy="5792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762001" y="5942264"/>
            <a:ext cx="596342" cy="5792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429493" y="5967301"/>
            <a:ext cx="596342" cy="5792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29493" y="5543155"/>
            <a:ext cx="596342" cy="57921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512519" y="5440829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4230" y="6223206"/>
            <a:ext cx="4716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ál 11"/>
          <p:cNvSpPr/>
          <p:nvPr/>
        </p:nvSpPr>
        <p:spPr>
          <a:xfrm>
            <a:off x="2212565" y="5979316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814350" y="5830429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2638490" y="6087480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916177" y="5506926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234832" y="5412617"/>
            <a:ext cx="596342" cy="579218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uložená data 10"/>
          <p:cNvSpPr/>
          <p:nvPr/>
        </p:nvSpPr>
        <p:spPr>
          <a:xfrm rot="18643235">
            <a:off x="4128615" y="5362941"/>
            <a:ext cx="732515" cy="1314212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2281 w 10008"/>
              <a:gd name="connsiteY0" fmla="*/ 0 h 12905"/>
              <a:gd name="connsiteX1" fmla="*/ 10008 w 10008"/>
              <a:gd name="connsiteY1" fmla="*/ 2905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10008"/>
              <a:gd name="connsiteY0" fmla="*/ 0 h 12905"/>
              <a:gd name="connsiteX1" fmla="*/ 7281 w 10008"/>
              <a:gd name="connsiteY1" fmla="*/ 4503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8360"/>
              <a:gd name="connsiteY0" fmla="*/ 0 h 12905"/>
              <a:gd name="connsiteX1" fmla="*/ 7281 w 8360"/>
              <a:gd name="connsiteY1" fmla="*/ 4503 h 12905"/>
              <a:gd name="connsiteX2" fmla="*/ 8341 w 8360"/>
              <a:gd name="connsiteY2" fmla="*/ 7905 h 12905"/>
              <a:gd name="connsiteX3" fmla="*/ 8341 w 8360"/>
              <a:gd name="connsiteY3" fmla="*/ 12034 h 12905"/>
              <a:gd name="connsiteX4" fmla="*/ 1675 w 8360"/>
              <a:gd name="connsiteY4" fmla="*/ 12905 h 12905"/>
              <a:gd name="connsiteX5" fmla="*/ 8 w 8360"/>
              <a:gd name="connsiteY5" fmla="*/ 7905 h 12905"/>
              <a:gd name="connsiteX6" fmla="*/ 2281 w 8360"/>
              <a:gd name="connsiteY6" fmla="*/ 0 h 12905"/>
              <a:gd name="connsiteX0" fmla="*/ 2728 w 10020"/>
              <a:gd name="connsiteY0" fmla="*/ 0 h 10000"/>
              <a:gd name="connsiteX1" fmla="*/ 8165 w 10020"/>
              <a:gd name="connsiteY1" fmla="*/ 3827 h 10000"/>
              <a:gd name="connsiteX2" fmla="*/ 9977 w 10020"/>
              <a:gd name="connsiteY2" fmla="*/ 6126 h 10000"/>
              <a:gd name="connsiteX3" fmla="*/ 9977 w 10020"/>
              <a:gd name="connsiteY3" fmla="*/ 9325 h 10000"/>
              <a:gd name="connsiteX4" fmla="*/ 2004 w 10020"/>
              <a:gd name="connsiteY4" fmla="*/ 10000 h 10000"/>
              <a:gd name="connsiteX5" fmla="*/ 10 w 10020"/>
              <a:gd name="connsiteY5" fmla="*/ 6126 h 10000"/>
              <a:gd name="connsiteX6" fmla="*/ 2728 w 10020"/>
              <a:gd name="connsiteY6" fmla="*/ 0 h 10000"/>
              <a:gd name="connsiteX0" fmla="*/ 2768 w 10060"/>
              <a:gd name="connsiteY0" fmla="*/ 0 h 10675"/>
              <a:gd name="connsiteX1" fmla="*/ 8205 w 10060"/>
              <a:gd name="connsiteY1" fmla="*/ 3827 h 10675"/>
              <a:gd name="connsiteX2" fmla="*/ 10017 w 10060"/>
              <a:gd name="connsiteY2" fmla="*/ 6126 h 10675"/>
              <a:gd name="connsiteX3" fmla="*/ 10017 w 10060"/>
              <a:gd name="connsiteY3" fmla="*/ 9325 h 10675"/>
              <a:gd name="connsiteX4" fmla="*/ 5125 w 10060"/>
              <a:gd name="connsiteY4" fmla="*/ 10675 h 10675"/>
              <a:gd name="connsiteX5" fmla="*/ 50 w 10060"/>
              <a:gd name="connsiteY5" fmla="*/ 6126 h 10675"/>
              <a:gd name="connsiteX6" fmla="*/ 2768 w 10060"/>
              <a:gd name="connsiteY6" fmla="*/ 0 h 10675"/>
              <a:gd name="connsiteX0" fmla="*/ 1394 w 8686"/>
              <a:gd name="connsiteY0" fmla="*/ 0 h 10675"/>
              <a:gd name="connsiteX1" fmla="*/ 6831 w 8686"/>
              <a:gd name="connsiteY1" fmla="*/ 3827 h 10675"/>
              <a:gd name="connsiteX2" fmla="*/ 8643 w 8686"/>
              <a:gd name="connsiteY2" fmla="*/ 6126 h 10675"/>
              <a:gd name="connsiteX3" fmla="*/ 8643 w 8686"/>
              <a:gd name="connsiteY3" fmla="*/ 9325 h 10675"/>
              <a:gd name="connsiteX4" fmla="*/ 3751 w 8686"/>
              <a:gd name="connsiteY4" fmla="*/ 10675 h 10675"/>
              <a:gd name="connsiteX5" fmla="*/ 126 w 8686"/>
              <a:gd name="connsiteY5" fmla="*/ 4776 h 10675"/>
              <a:gd name="connsiteX6" fmla="*/ 1394 w 8686"/>
              <a:gd name="connsiteY6" fmla="*/ 0 h 10675"/>
              <a:gd name="connsiteX0" fmla="*/ 1879 w 10274"/>
              <a:gd name="connsiteY0" fmla="*/ 0 h 10000"/>
              <a:gd name="connsiteX1" fmla="*/ 8138 w 10274"/>
              <a:gd name="connsiteY1" fmla="*/ 3585 h 10000"/>
              <a:gd name="connsiteX2" fmla="*/ 10224 w 10274"/>
              <a:gd name="connsiteY2" fmla="*/ 5739 h 10000"/>
              <a:gd name="connsiteX3" fmla="*/ 10224 w 10274"/>
              <a:gd name="connsiteY3" fmla="*/ 8735 h 10000"/>
              <a:gd name="connsiteX4" fmla="*/ 4592 w 10274"/>
              <a:gd name="connsiteY4" fmla="*/ 10000 h 10000"/>
              <a:gd name="connsiteX5" fmla="*/ 419 w 10274"/>
              <a:gd name="connsiteY5" fmla="*/ 4474 h 10000"/>
              <a:gd name="connsiteX6" fmla="*/ 1879 w 10274"/>
              <a:gd name="connsiteY6" fmla="*/ 0 h 10000"/>
              <a:gd name="connsiteX0" fmla="*/ 2934 w 11329"/>
              <a:gd name="connsiteY0" fmla="*/ 0 h 10000"/>
              <a:gd name="connsiteX1" fmla="*/ 9193 w 11329"/>
              <a:gd name="connsiteY1" fmla="*/ 3585 h 10000"/>
              <a:gd name="connsiteX2" fmla="*/ 11279 w 11329"/>
              <a:gd name="connsiteY2" fmla="*/ 5739 h 10000"/>
              <a:gd name="connsiteX3" fmla="*/ 11279 w 11329"/>
              <a:gd name="connsiteY3" fmla="*/ 8735 h 10000"/>
              <a:gd name="connsiteX4" fmla="*/ 5647 w 11329"/>
              <a:gd name="connsiteY4" fmla="*/ 10000 h 10000"/>
              <a:gd name="connsiteX5" fmla="*/ 178 w 11329"/>
              <a:gd name="connsiteY5" fmla="*/ 7836 h 10000"/>
              <a:gd name="connsiteX6" fmla="*/ 1474 w 11329"/>
              <a:gd name="connsiteY6" fmla="*/ 4474 h 10000"/>
              <a:gd name="connsiteX7" fmla="*/ 2934 w 11329"/>
              <a:gd name="connsiteY7" fmla="*/ 0 h 10000"/>
              <a:gd name="connsiteX0" fmla="*/ 2934 w 11597"/>
              <a:gd name="connsiteY0" fmla="*/ 0 h 10000"/>
              <a:gd name="connsiteX1" fmla="*/ 9193 w 11597"/>
              <a:gd name="connsiteY1" fmla="*/ 3585 h 10000"/>
              <a:gd name="connsiteX2" fmla="*/ 11279 w 11597"/>
              <a:gd name="connsiteY2" fmla="*/ 5739 h 10000"/>
              <a:gd name="connsiteX3" fmla="*/ 11279 w 11597"/>
              <a:gd name="connsiteY3" fmla="*/ 8735 h 10000"/>
              <a:gd name="connsiteX4" fmla="*/ 8941 w 11597"/>
              <a:gd name="connsiteY4" fmla="*/ 9839 h 10000"/>
              <a:gd name="connsiteX5" fmla="*/ 5647 w 11597"/>
              <a:gd name="connsiteY5" fmla="*/ 10000 h 10000"/>
              <a:gd name="connsiteX6" fmla="*/ 178 w 11597"/>
              <a:gd name="connsiteY6" fmla="*/ 7836 h 10000"/>
              <a:gd name="connsiteX7" fmla="*/ 1474 w 11597"/>
              <a:gd name="connsiteY7" fmla="*/ 4474 h 10000"/>
              <a:gd name="connsiteX8" fmla="*/ 2934 w 11597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3585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4112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32" h="10000">
                <a:moveTo>
                  <a:pt x="2369" y="0"/>
                </a:moveTo>
                <a:cubicBezTo>
                  <a:pt x="6195" y="0"/>
                  <a:pt x="4803" y="4112"/>
                  <a:pt x="8628" y="4112"/>
                </a:cubicBezTo>
                <a:cubicBezTo>
                  <a:pt x="7361" y="4112"/>
                  <a:pt x="10366" y="4969"/>
                  <a:pt x="10714" y="5739"/>
                </a:cubicBezTo>
                <a:cubicBezTo>
                  <a:pt x="11062" y="6509"/>
                  <a:pt x="11208" y="8104"/>
                  <a:pt x="10714" y="8735"/>
                </a:cubicBezTo>
                <a:cubicBezTo>
                  <a:pt x="9726" y="8998"/>
                  <a:pt x="9364" y="9576"/>
                  <a:pt x="8376" y="9839"/>
                </a:cubicBezTo>
                <a:lnTo>
                  <a:pt x="5082" y="10000"/>
                </a:lnTo>
                <a:cubicBezTo>
                  <a:pt x="3440" y="9780"/>
                  <a:pt x="934" y="8546"/>
                  <a:pt x="239" y="7625"/>
                </a:cubicBezTo>
                <a:cubicBezTo>
                  <a:pt x="-456" y="6704"/>
                  <a:pt x="554" y="5745"/>
                  <a:pt x="909" y="4474"/>
                </a:cubicBezTo>
                <a:cubicBezTo>
                  <a:pt x="1264" y="3203"/>
                  <a:pt x="1101" y="0"/>
                  <a:pt x="2369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uložená data 10"/>
          <p:cNvSpPr/>
          <p:nvPr/>
        </p:nvSpPr>
        <p:spPr>
          <a:xfrm rot="1443029">
            <a:off x="4433623" y="5242404"/>
            <a:ext cx="732515" cy="1314212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2281 w 10008"/>
              <a:gd name="connsiteY0" fmla="*/ 0 h 12905"/>
              <a:gd name="connsiteX1" fmla="*/ 10008 w 10008"/>
              <a:gd name="connsiteY1" fmla="*/ 2905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10008"/>
              <a:gd name="connsiteY0" fmla="*/ 0 h 12905"/>
              <a:gd name="connsiteX1" fmla="*/ 7281 w 10008"/>
              <a:gd name="connsiteY1" fmla="*/ 4503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8360"/>
              <a:gd name="connsiteY0" fmla="*/ 0 h 12905"/>
              <a:gd name="connsiteX1" fmla="*/ 7281 w 8360"/>
              <a:gd name="connsiteY1" fmla="*/ 4503 h 12905"/>
              <a:gd name="connsiteX2" fmla="*/ 8341 w 8360"/>
              <a:gd name="connsiteY2" fmla="*/ 7905 h 12905"/>
              <a:gd name="connsiteX3" fmla="*/ 8341 w 8360"/>
              <a:gd name="connsiteY3" fmla="*/ 12034 h 12905"/>
              <a:gd name="connsiteX4" fmla="*/ 1675 w 8360"/>
              <a:gd name="connsiteY4" fmla="*/ 12905 h 12905"/>
              <a:gd name="connsiteX5" fmla="*/ 8 w 8360"/>
              <a:gd name="connsiteY5" fmla="*/ 7905 h 12905"/>
              <a:gd name="connsiteX6" fmla="*/ 2281 w 8360"/>
              <a:gd name="connsiteY6" fmla="*/ 0 h 12905"/>
              <a:gd name="connsiteX0" fmla="*/ 2728 w 10020"/>
              <a:gd name="connsiteY0" fmla="*/ 0 h 10000"/>
              <a:gd name="connsiteX1" fmla="*/ 8165 w 10020"/>
              <a:gd name="connsiteY1" fmla="*/ 3827 h 10000"/>
              <a:gd name="connsiteX2" fmla="*/ 9977 w 10020"/>
              <a:gd name="connsiteY2" fmla="*/ 6126 h 10000"/>
              <a:gd name="connsiteX3" fmla="*/ 9977 w 10020"/>
              <a:gd name="connsiteY3" fmla="*/ 9325 h 10000"/>
              <a:gd name="connsiteX4" fmla="*/ 2004 w 10020"/>
              <a:gd name="connsiteY4" fmla="*/ 10000 h 10000"/>
              <a:gd name="connsiteX5" fmla="*/ 10 w 10020"/>
              <a:gd name="connsiteY5" fmla="*/ 6126 h 10000"/>
              <a:gd name="connsiteX6" fmla="*/ 2728 w 10020"/>
              <a:gd name="connsiteY6" fmla="*/ 0 h 10000"/>
              <a:gd name="connsiteX0" fmla="*/ 2768 w 10060"/>
              <a:gd name="connsiteY0" fmla="*/ 0 h 10675"/>
              <a:gd name="connsiteX1" fmla="*/ 8205 w 10060"/>
              <a:gd name="connsiteY1" fmla="*/ 3827 h 10675"/>
              <a:gd name="connsiteX2" fmla="*/ 10017 w 10060"/>
              <a:gd name="connsiteY2" fmla="*/ 6126 h 10675"/>
              <a:gd name="connsiteX3" fmla="*/ 10017 w 10060"/>
              <a:gd name="connsiteY3" fmla="*/ 9325 h 10675"/>
              <a:gd name="connsiteX4" fmla="*/ 5125 w 10060"/>
              <a:gd name="connsiteY4" fmla="*/ 10675 h 10675"/>
              <a:gd name="connsiteX5" fmla="*/ 50 w 10060"/>
              <a:gd name="connsiteY5" fmla="*/ 6126 h 10675"/>
              <a:gd name="connsiteX6" fmla="*/ 2768 w 10060"/>
              <a:gd name="connsiteY6" fmla="*/ 0 h 10675"/>
              <a:gd name="connsiteX0" fmla="*/ 1394 w 8686"/>
              <a:gd name="connsiteY0" fmla="*/ 0 h 10675"/>
              <a:gd name="connsiteX1" fmla="*/ 6831 w 8686"/>
              <a:gd name="connsiteY1" fmla="*/ 3827 h 10675"/>
              <a:gd name="connsiteX2" fmla="*/ 8643 w 8686"/>
              <a:gd name="connsiteY2" fmla="*/ 6126 h 10675"/>
              <a:gd name="connsiteX3" fmla="*/ 8643 w 8686"/>
              <a:gd name="connsiteY3" fmla="*/ 9325 h 10675"/>
              <a:gd name="connsiteX4" fmla="*/ 3751 w 8686"/>
              <a:gd name="connsiteY4" fmla="*/ 10675 h 10675"/>
              <a:gd name="connsiteX5" fmla="*/ 126 w 8686"/>
              <a:gd name="connsiteY5" fmla="*/ 4776 h 10675"/>
              <a:gd name="connsiteX6" fmla="*/ 1394 w 8686"/>
              <a:gd name="connsiteY6" fmla="*/ 0 h 10675"/>
              <a:gd name="connsiteX0" fmla="*/ 1879 w 10274"/>
              <a:gd name="connsiteY0" fmla="*/ 0 h 10000"/>
              <a:gd name="connsiteX1" fmla="*/ 8138 w 10274"/>
              <a:gd name="connsiteY1" fmla="*/ 3585 h 10000"/>
              <a:gd name="connsiteX2" fmla="*/ 10224 w 10274"/>
              <a:gd name="connsiteY2" fmla="*/ 5739 h 10000"/>
              <a:gd name="connsiteX3" fmla="*/ 10224 w 10274"/>
              <a:gd name="connsiteY3" fmla="*/ 8735 h 10000"/>
              <a:gd name="connsiteX4" fmla="*/ 4592 w 10274"/>
              <a:gd name="connsiteY4" fmla="*/ 10000 h 10000"/>
              <a:gd name="connsiteX5" fmla="*/ 419 w 10274"/>
              <a:gd name="connsiteY5" fmla="*/ 4474 h 10000"/>
              <a:gd name="connsiteX6" fmla="*/ 1879 w 10274"/>
              <a:gd name="connsiteY6" fmla="*/ 0 h 10000"/>
              <a:gd name="connsiteX0" fmla="*/ 2934 w 11329"/>
              <a:gd name="connsiteY0" fmla="*/ 0 h 10000"/>
              <a:gd name="connsiteX1" fmla="*/ 9193 w 11329"/>
              <a:gd name="connsiteY1" fmla="*/ 3585 h 10000"/>
              <a:gd name="connsiteX2" fmla="*/ 11279 w 11329"/>
              <a:gd name="connsiteY2" fmla="*/ 5739 h 10000"/>
              <a:gd name="connsiteX3" fmla="*/ 11279 w 11329"/>
              <a:gd name="connsiteY3" fmla="*/ 8735 h 10000"/>
              <a:gd name="connsiteX4" fmla="*/ 5647 w 11329"/>
              <a:gd name="connsiteY4" fmla="*/ 10000 h 10000"/>
              <a:gd name="connsiteX5" fmla="*/ 178 w 11329"/>
              <a:gd name="connsiteY5" fmla="*/ 7836 h 10000"/>
              <a:gd name="connsiteX6" fmla="*/ 1474 w 11329"/>
              <a:gd name="connsiteY6" fmla="*/ 4474 h 10000"/>
              <a:gd name="connsiteX7" fmla="*/ 2934 w 11329"/>
              <a:gd name="connsiteY7" fmla="*/ 0 h 10000"/>
              <a:gd name="connsiteX0" fmla="*/ 2934 w 11597"/>
              <a:gd name="connsiteY0" fmla="*/ 0 h 10000"/>
              <a:gd name="connsiteX1" fmla="*/ 9193 w 11597"/>
              <a:gd name="connsiteY1" fmla="*/ 3585 h 10000"/>
              <a:gd name="connsiteX2" fmla="*/ 11279 w 11597"/>
              <a:gd name="connsiteY2" fmla="*/ 5739 h 10000"/>
              <a:gd name="connsiteX3" fmla="*/ 11279 w 11597"/>
              <a:gd name="connsiteY3" fmla="*/ 8735 h 10000"/>
              <a:gd name="connsiteX4" fmla="*/ 8941 w 11597"/>
              <a:gd name="connsiteY4" fmla="*/ 9839 h 10000"/>
              <a:gd name="connsiteX5" fmla="*/ 5647 w 11597"/>
              <a:gd name="connsiteY5" fmla="*/ 10000 h 10000"/>
              <a:gd name="connsiteX6" fmla="*/ 178 w 11597"/>
              <a:gd name="connsiteY6" fmla="*/ 7836 h 10000"/>
              <a:gd name="connsiteX7" fmla="*/ 1474 w 11597"/>
              <a:gd name="connsiteY7" fmla="*/ 4474 h 10000"/>
              <a:gd name="connsiteX8" fmla="*/ 2934 w 11597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3585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4112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32" h="10000">
                <a:moveTo>
                  <a:pt x="2369" y="0"/>
                </a:moveTo>
                <a:cubicBezTo>
                  <a:pt x="6195" y="0"/>
                  <a:pt x="4803" y="4112"/>
                  <a:pt x="8628" y="4112"/>
                </a:cubicBezTo>
                <a:cubicBezTo>
                  <a:pt x="7361" y="4112"/>
                  <a:pt x="10366" y="4969"/>
                  <a:pt x="10714" y="5739"/>
                </a:cubicBezTo>
                <a:cubicBezTo>
                  <a:pt x="11062" y="6509"/>
                  <a:pt x="11208" y="8104"/>
                  <a:pt x="10714" y="8735"/>
                </a:cubicBezTo>
                <a:cubicBezTo>
                  <a:pt x="9726" y="8998"/>
                  <a:pt x="9364" y="9576"/>
                  <a:pt x="8376" y="9839"/>
                </a:cubicBezTo>
                <a:lnTo>
                  <a:pt x="5082" y="10000"/>
                </a:lnTo>
                <a:cubicBezTo>
                  <a:pt x="3440" y="9780"/>
                  <a:pt x="934" y="8546"/>
                  <a:pt x="239" y="7625"/>
                </a:cubicBezTo>
                <a:cubicBezTo>
                  <a:pt x="-456" y="6704"/>
                  <a:pt x="554" y="5745"/>
                  <a:pt x="909" y="4474"/>
                </a:cubicBezTo>
                <a:cubicBezTo>
                  <a:pt x="1264" y="3203"/>
                  <a:pt x="1101" y="0"/>
                  <a:pt x="2369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uložená data 10"/>
          <p:cNvSpPr/>
          <p:nvPr/>
        </p:nvSpPr>
        <p:spPr>
          <a:xfrm rot="15169976">
            <a:off x="4864549" y="5525314"/>
            <a:ext cx="732515" cy="1314212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2281 w 10008"/>
              <a:gd name="connsiteY0" fmla="*/ 0 h 12905"/>
              <a:gd name="connsiteX1" fmla="*/ 10008 w 10008"/>
              <a:gd name="connsiteY1" fmla="*/ 2905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10008"/>
              <a:gd name="connsiteY0" fmla="*/ 0 h 12905"/>
              <a:gd name="connsiteX1" fmla="*/ 7281 w 10008"/>
              <a:gd name="connsiteY1" fmla="*/ 4503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8360"/>
              <a:gd name="connsiteY0" fmla="*/ 0 h 12905"/>
              <a:gd name="connsiteX1" fmla="*/ 7281 w 8360"/>
              <a:gd name="connsiteY1" fmla="*/ 4503 h 12905"/>
              <a:gd name="connsiteX2" fmla="*/ 8341 w 8360"/>
              <a:gd name="connsiteY2" fmla="*/ 7905 h 12905"/>
              <a:gd name="connsiteX3" fmla="*/ 8341 w 8360"/>
              <a:gd name="connsiteY3" fmla="*/ 12034 h 12905"/>
              <a:gd name="connsiteX4" fmla="*/ 1675 w 8360"/>
              <a:gd name="connsiteY4" fmla="*/ 12905 h 12905"/>
              <a:gd name="connsiteX5" fmla="*/ 8 w 8360"/>
              <a:gd name="connsiteY5" fmla="*/ 7905 h 12905"/>
              <a:gd name="connsiteX6" fmla="*/ 2281 w 8360"/>
              <a:gd name="connsiteY6" fmla="*/ 0 h 12905"/>
              <a:gd name="connsiteX0" fmla="*/ 2728 w 10020"/>
              <a:gd name="connsiteY0" fmla="*/ 0 h 10000"/>
              <a:gd name="connsiteX1" fmla="*/ 8165 w 10020"/>
              <a:gd name="connsiteY1" fmla="*/ 3827 h 10000"/>
              <a:gd name="connsiteX2" fmla="*/ 9977 w 10020"/>
              <a:gd name="connsiteY2" fmla="*/ 6126 h 10000"/>
              <a:gd name="connsiteX3" fmla="*/ 9977 w 10020"/>
              <a:gd name="connsiteY3" fmla="*/ 9325 h 10000"/>
              <a:gd name="connsiteX4" fmla="*/ 2004 w 10020"/>
              <a:gd name="connsiteY4" fmla="*/ 10000 h 10000"/>
              <a:gd name="connsiteX5" fmla="*/ 10 w 10020"/>
              <a:gd name="connsiteY5" fmla="*/ 6126 h 10000"/>
              <a:gd name="connsiteX6" fmla="*/ 2728 w 10020"/>
              <a:gd name="connsiteY6" fmla="*/ 0 h 10000"/>
              <a:gd name="connsiteX0" fmla="*/ 2768 w 10060"/>
              <a:gd name="connsiteY0" fmla="*/ 0 h 10675"/>
              <a:gd name="connsiteX1" fmla="*/ 8205 w 10060"/>
              <a:gd name="connsiteY1" fmla="*/ 3827 h 10675"/>
              <a:gd name="connsiteX2" fmla="*/ 10017 w 10060"/>
              <a:gd name="connsiteY2" fmla="*/ 6126 h 10675"/>
              <a:gd name="connsiteX3" fmla="*/ 10017 w 10060"/>
              <a:gd name="connsiteY3" fmla="*/ 9325 h 10675"/>
              <a:gd name="connsiteX4" fmla="*/ 5125 w 10060"/>
              <a:gd name="connsiteY4" fmla="*/ 10675 h 10675"/>
              <a:gd name="connsiteX5" fmla="*/ 50 w 10060"/>
              <a:gd name="connsiteY5" fmla="*/ 6126 h 10675"/>
              <a:gd name="connsiteX6" fmla="*/ 2768 w 10060"/>
              <a:gd name="connsiteY6" fmla="*/ 0 h 10675"/>
              <a:gd name="connsiteX0" fmla="*/ 1394 w 8686"/>
              <a:gd name="connsiteY0" fmla="*/ 0 h 10675"/>
              <a:gd name="connsiteX1" fmla="*/ 6831 w 8686"/>
              <a:gd name="connsiteY1" fmla="*/ 3827 h 10675"/>
              <a:gd name="connsiteX2" fmla="*/ 8643 w 8686"/>
              <a:gd name="connsiteY2" fmla="*/ 6126 h 10675"/>
              <a:gd name="connsiteX3" fmla="*/ 8643 w 8686"/>
              <a:gd name="connsiteY3" fmla="*/ 9325 h 10675"/>
              <a:gd name="connsiteX4" fmla="*/ 3751 w 8686"/>
              <a:gd name="connsiteY4" fmla="*/ 10675 h 10675"/>
              <a:gd name="connsiteX5" fmla="*/ 126 w 8686"/>
              <a:gd name="connsiteY5" fmla="*/ 4776 h 10675"/>
              <a:gd name="connsiteX6" fmla="*/ 1394 w 8686"/>
              <a:gd name="connsiteY6" fmla="*/ 0 h 10675"/>
              <a:gd name="connsiteX0" fmla="*/ 1879 w 10274"/>
              <a:gd name="connsiteY0" fmla="*/ 0 h 10000"/>
              <a:gd name="connsiteX1" fmla="*/ 8138 w 10274"/>
              <a:gd name="connsiteY1" fmla="*/ 3585 h 10000"/>
              <a:gd name="connsiteX2" fmla="*/ 10224 w 10274"/>
              <a:gd name="connsiteY2" fmla="*/ 5739 h 10000"/>
              <a:gd name="connsiteX3" fmla="*/ 10224 w 10274"/>
              <a:gd name="connsiteY3" fmla="*/ 8735 h 10000"/>
              <a:gd name="connsiteX4" fmla="*/ 4592 w 10274"/>
              <a:gd name="connsiteY4" fmla="*/ 10000 h 10000"/>
              <a:gd name="connsiteX5" fmla="*/ 419 w 10274"/>
              <a:gd name="connsiteY5" fmla="*/ 4474 h 10000"/>
              <a:gd name="connsiteX6" fmla="*/ 1879 w 10274"/>
              <a:gd name="connsiteY6" fmla="*/ 0 h 10000"/>
              <a:gd name="connsiteX0" fmla="*/ 2934 w 11329"/>
              <a:gd name="connsiteY0" fmla="*/ 0 h 10000"/>
              <a:gd name="connsiteX1" fmla="*/ 9193 w 11329"/>
              <a:gd name="connsiteY1" fmla="*/ 3585 h 10000"/>
              <a:gd name="connsiteX2" fmla="*/ 11279 w 11329"/>
              <a:gd name="connsiteY2" fmla="*/ 5739 h 10000"/>
              <a:gd name="connsiteX3" fmla="*/ 11279 w 11329"/>
              <a:gd name="connsiteY3" fmla="*/ 8735 h 10000"/>
              <a:gd name="connsiteX4" fmla="*/ 5647 w 11329"/>
              <a:gd name="connsiteY4" fmla="*/ 10000 h 10000"/>
              <a:gd name="connsiteX5" fmla="*/ 178 w 11329"/>
              <a:gd name="connsiteY5" fmla="*/ 7836 h 10000"/>
              <a:gd name="connsiteX6" fmla="*/ 1474 w 11329"/>
              <a:gd name="connsiteY6" fmla="*/ 4474 h 10000"/>
              <a:gd name="connsiteX7" fmla="*/ 2934 w 11329"/>
              <a:gd name="connsiteY7" fmla="*/ 0 h 10000"/>
              <a:gd name="connsiteX0" fmla="*/ 2934 w 11597"/>
              <a:gd name="connsiteY0" fmla="*/ 0 h 10000"/>
              <a:gd name="connsiteX1" fmla="*/ 9193 w 11597"/>
              <a:gd name="connsiteY1" fmla="*/ 3585 h 10000"/>
              <a:gd name="connsiteX2" fmla="*/ 11279 w 11597"/>
              <a:gd name="connsiteY2" fmla="*/ 5739 h 10000"/>
              <a:gd name="connsiteX3" fmla="*/ 11279 w 11597"/>
              <a:gd name="connsiteY3" fmla="*/ 8735 h 10000"/>
              <a:gd name="connsiteX4" fmla="*/ 8941 w 11597"/>
              <a:gd name="connsiteY4" fmla="*/ 9839 h 10000"/>
              <a:gd name="connsiteX5" fmla="*/ 5647 w 11597"/>
              <a:gd name="connsiteY5" fmla="*/ 10000 h 10000"/>
              <a:gd name="connsiteX6" fmla="*/ 178 w 11597"/>
              <a:gd name="connsiteY6" fmla="*/ 7836 h 10000"/>
              <a:gd name="connsiteX7" fmla="*/ 1474 w 11597"/>
              <a:gd name="connsiteY7" fmla="*/ 4474 h 10000"/>
              <a:gd name="connsiteX8" fmla="*/ 2934 w 11597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3585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4112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32" h="10000">
                <a:moveTo>
                  <a:pt x="2369" y="0"/>
                </a:moveTo>
                <a:cubicBezTo>
                  <a:pt x="6195" y="0"/>
                  <a:pt x="4803" y="4112"/>
                  <a:pt x="8628" y="4112"/>
                </a:cubicBezTo>
                <a:cubicBezTo>
                  <a:pt x="7361" y="4112"/>
                  <a:pt x="10366" y="4969"/>
                  <a:pt x="10714" y="5739"/>
                </a:cubicBezTo>
                <a:cubicBezTo>
                  <a:pt x="11062" y="6509"/>
                  <a:pt x="11208" y="8104"/>
                  <a:pt x="10714" y="8735"/>
                </a:cubicBezTo>
                <a:cubicBezTo>
                  <a:pt x="9726" y="8998"/>
                  <a:pt x="9364" y="9576"/>
                  <a:pt x="8376" y="9839"/>
                </a:cubicBezTo>
                <a:lnTo>
                  <a:pt x="5082" y="10000"/>
                </a:lnTo>
                <a:cubicBezTo>
                  <a:pt x="3440" y="9780"/>
                  <a:pt x="934" y="8546"/>
                  <a:pt x="239" y="7625"/>
                </a:cubicBezTo>
                <a:cubicBezTo>
                  <a:pt x="-456" y="6704"/>
                  <a:pt x="554" y="5745"/>
                  <a:pt x="909" y="4474"/>
                </a:cubicBezTo>
                <a:cubicBezTo>
                  <a:pt x="1264" y="3203"/>
                  <a:pt x="1101" y="0"/>
                  <a:pt x="2369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uložená data 10"/>
          <p:cNvSpPr/>
          <p:nvPr/>
        </p:nvSpPr>
        <p:spPr>
          <a:xfrm rot="4726912">
            <a:off x="5035882" y="5135498"/>
            <a:ext cx="732515" cy="1314212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2281 w 10008"/>
              <a:gd name="connsiteY0" fmla="*/ 0 h 12905"/>
              <a:gd name="connsiteX1" fmla="*/ 10008 w 10008"/>
              <a:gd name="connsiteY1" fmla="*/ 2905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10008"/>
              <a:gd name="connsiteY0" fmla="*/ 0 h 12905"/>
              <a:gd name="connsiteX1" fmla="*/ 7281 w 10008"/>
              <a:gd name="connsiteY1" fmla="*/ 4503 h 12905"/>
              <a:gd name="connsiteX2" fmla="*/ 8341 w 10008"/>
              <a:gd name="connsiteY2" fmla="*/ 7905 h 12905"/>
              <a:gd name="connsiteX3" fmla="*/ 10008 w 10008"/>
              <a:gd name="connsiteY3" fmla="*/ 12905 h 12905"/>
              <a:gd name="connsiteX4" fmla="*/ 1675 w 10008"/>
              <a:gd name="connsiteY4" fmla="*/ 12905 h 12905"/>
              <a:gd name="connsiteX5" fmla="*/ 8 w 10008"/>
              <a:gd name="connsiteY5" fmla="*/ 7905 h 12905"/>
              <a:gd name="connsiteX6" fmla="*/ 2281 w 10008"/>
              <a:gd name="connsiteY6" fmla="*/ 0 h 12905"/>
              <a:gd name="connsiteX0" fmla="*/ 2281 w 8360"/>
              <a:gd name="connsiteY0" fmla="*/ 0 h 12905"/>
              <a:gd name="connsiteX1" fmla="*/ 7281 w 8360"/>
              <a:gd name="connsiteY1" fmla="*/ 4503 h 12905"/>
              <a:gd name="connsiteX2" fmla="*/ 8341 w 8360"/>
              <a:gd name="connsiteY2" fmla="*/ 7905 h 12905"/>
              <a:gd name="connsiteX3" fmla="*/ 8341 w 8360"/>
              <a:gd name="connsiteY3" fmla="*/ 12034 h 12905"/>
              <a:gd name="connsiteX4" fmla="*/ 1675 w 8360"/>
              <a:gd name="connsiteY4" fmla="*/ 12905 h 12905"/>
              <a:gd name="connsiteX5" fmla="*/ 8 w 8360"/>
              <a:gd name="connsiteY5" fmla="*/ 7905 h 12905"/>
              <a:gd name="connsiteX6" fmla="*/ 2281 w 8360"/>
              <a:gd name="connsiteY6" fmla="*/ 0 h 12905"/>
              <a:gd name="connsiteX0" fmla="*/ 2728 w 10020"/>
              <a:gd name="connsiteY0" fmla="*/ 0 h 10000"/>
              <a:gd name="connsiteX1" fmla="*/ 8165 w 10020"/>
              <a:gd name="connsiteY1" fmla="*/ 3827 h 10000"/>
              <a:gd name="connsiteX2" fmla="*/ 9977 w 10020"/>
              <a:gd name="connsiteY2" fmla="*/ 6126 h 10000"/>
              <a:gd name="connsiteX3" fmla="*/ 9977 w 10020"/>
              <a:gd name="connsiteY3" fmla="*/ 9325 h 10000"/>
              <a:gd name="connsiteX4" fmla="*/ 2004 w 10020"/>
              <a:gd name="connsiteY4" fmla="*/ 10000 h 10000"/>
              <a:gd name="connsiteX5" fmla="*/ 10 w 10020"/>
              <a:gd name="connsiteY5" fmla="*/ 6126 h 10000"/>
              <a:gd name="connsiteX6" fmla="*/ 2728 w 10020"/>
              <a:gd name="connsiteY6" fmla="*/ 0 h 10000"/>
              <a:gd name="connsiteX0" fmla="*/ 2768 w 10060"/>
              <a:gd name="connsiteY0" fmla="*/ 0 h 10675"/>
              <a:gd name="connsiteX1" fmla="*/ 8205 w 10060"/>
              <a:gd name="connsiteY1" fmla="*/ 3827 h 10675"/>
              <a:gd name="connsiteX2" fmla="*/ 10017 w 10060"/>
              <a:gd name="connsiteY2" fmla="*/ 6126 h 10675"/>
              <a:gd name="connsiteX3" fmla="*/ 10017 w 10060"/>
              <a:gd name="connsiteY3" fmla="*/ 9325 h 10675"/>
              <a:gd name="connsiteX4" fmla="*/ 5125 w 10060"/>
              <a:gd name="connsiteY4" fmla="*/ 10675 h 10675"/>
              <a:gd name="connsiteX5" fmla="*/ 50 w 10060"/>
              <a:gd name="connsiteY5" fmla="*/ 6126 h 10675"/>
              <a:gd name="connsiteX6" fmla="*/ 2768 w 10060"/>
              <a:gd name="connsiteY6" fmla="*/ 0 h 10675"/>
              <a:gd name="connsiteX0" fmla="*/ 1394 w 8686"/>
              <a:gd name="connsiteY0" fmla="*/ 0 h 10675"/>
              <a:gd name="connsiteX1" fmla="*/ 6831 w 8686"/>
              <a:gd name="connsiteY1" fmla="*/ 3827 h 10675"/>
              <a:gd name="connsiteX2" fmla="*/ 8643 w 8686"/>
              <a:gd name="connsiteY2" fmla="*/ 6126 h 10675"/>
              <a:gd name="connsiteX3" fmla="*/ 8643 w 8686"/>
              <a:gd name="connsiteY3" fmla="*/ 9325 h 10675"/>
              <a:gd name="connsiteX4" fmla="*/ 3751 w 8686"/>
              <a:gd name="connsiteY4" fmla="*/ 10675 h 10675"/>
              <a:gd name="connsiteX5" fmla="*/ 126 w 8686"/>
              <a:gd name="connsiteY5" fmla="*/ 4776 h 10675"/>
              <a:gd name="connsiteX6" fmla="*/ 1394 w 8686"/>
              <a:gd name="connsiteY6" fmla="*/ 0 h 10675"/>
              <a:gd name="connsiteX0" fmla="*/ 1879 w 10274"/>
              <a:gd name="connsiteY0" fmla="*/ 0 h 10000"/>
              <a:gd name="connsiteX1" fmla="*/ 8138 w 10274"/>
              <a:gd name="connsiteY1" fmla="*/ 3585 h 10000"/>
              <a:gd name="connsiteX2" fmla="*/ 10224 w 10274"/>
              <a:gd name="connsiteY2" fmla="*/ 5739 h 10000"/>
              <a:gd name="connsiteX3" fmla="*/ 10224 w 10274"/>
              <a:gd name="connsiteY3" fmla="*/ 8735 h 10000"/>
              <a:gd name="connsiteX4" fmla="*/ 4592 w 10274"/>
              <a:gd name="connsiteY4" fmla="*/ 10000 h 10000"/>
              <a:gd name="connsiteX5" fmla="*/ 419 w 10274"/>
              <a:gd name="connsiteY5" fmla="*/ 4474 h 10000"/>
              <a:gd name="connsiteX6" fmla="*/ 1879 w 10274"/>
              <a:gd name="connsiteY6" fmla="*/ 0 h 10000"/>
              <a:gd name="connsiteX0" fmla="*/ 2934 w 11329"/>
              <a:gd name="connsiteY0" fmla="*/ 0 h 10000"/>
              <a:gd name="connsiteX1" fmla="*/ 9193 w 11329"/>
              <a:gd name="connsiteY1" fmla="*/ 3585 h 10000"/>
              <a:gd name="connsiteX2" fmla="*/ 11279 w 11329"/>
              <a:gd name="connsiteY2" fmla="*/ 5739 h 10000"/>
              <a:gd name="connsiteX3" fmla="*/ 11279 w 11329"/>
              <a:gd name="connsiteY3" fmla="*/ 8735 h 10000"/>
              <a:gd name="connsiteX4" fmla="*/ 5647 w 11329"/>
              <a:gd name="connsiteY4" fmla="*/ 10000 h 10000"/>
              <a:gd name="connsiteX5" fmla="*/ 178 w 11329"/>
              <a:gd name="connsiteY5" fmla="*/ 7836 h 10000"/>
              <a:gd name="connsiteX6" fmla="*/ 1474 w 11329"/>
              <a:gd name="connsiteY6" fmla="*/ 4474 h 10000"/>
              <a:gd name="connsiteX7" fmla="*/ 2934 w 11329"/>
              <a:gd name="connsiteY7" fmla="*/ 0 h 10000"/>
              <a:gd name="connsiteX0" fmla="*/ 2934 w 11597"/>
              <a:gd name="connsiteY0" fmla="*/ 0 h 10000"/>
              <a:gd name="connsiteX1" fmla="*/ 9193 w 11597"/>
              <a:gd name="connsiteY1" fmla="*/ 3585 h 10000"/>
              <a:gd name="connsiteX2" fmla="*/ 11279 w 11597"/>
              <a:gd name="connsiteY2" fmla="*/ 5739 h 10000"/>
              <a:gd name="connsiteX3" fmla="*/ 11279 w 11597"/>
              <a:gd name="connsiteY3" fmla="*/ 8735 h 10000"/>
              <a:gd name="connsiteX4" fmla="*/ 8941 w 11597"/>
              <a:gd name="connsiteY4" fmla="*/ 9839 h 10000"/>
              <a:gd name="connsiteX5" fmla="*/ 5647 w 11597"/>
              <a:gd name="connsiteY5" fmla="*/ 10000 h 10000"/>
              <a:gd name="connsiteX6" fmla="*/ 178 w 11597"/>
              <a:gd name="connsiteY6" fmla="*/ 7836 h 10000"/>
              <a:gd name="connsiteX7" fmla="*/ 1474 w 11597"/>
              <a:gd name="connsiteY7" fmla="*/ 4474 h 10000"/>
              <a:gd name="connsiteX8" fmla="*/ 2934 w 11597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3585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  <a:gd name="connsiteX0" fmla="*/ 2369 w 11032"/>
              <a:gd name="connsiteY0" fmla="*/ 0 h 10000"/>
              <a:gd name="connsiteX1" fmla="*/ 8628 w 11032"/>
              <a:gd name="connsiteY1" fmla="*/ 4112 h 10000"/>
              <a:gd name="connsiteX2" fmla="*/ 10714 w 11032"/>
              <a:gd name="connsiteY2" fmla="*/ 5739 h 10000"/>
              <a:gd name="connsiteX3" fmla="*/ 10714 w 11032"/>
              <a:gd name="connsiteY3" fmla="*/ 8735 h 10000"/>
              <a:gd name="connsiteX4" fmla="*/ 8376 w 11032"/>
              <a:gd name="connsiteY4" fmla="*/ 9839 h 10000"/>
              <a:gd name="connsiteX5" fmla="*/ 5082 w 11032"/>
              <a:gd name="connsiteY5" fmla="*/ 10000 h 10000"/>
              <a:gd name="connsiteX6" fmla="*/ 239 w 11032"/>
              <a:gd name="connsiteY6" fmla="*/ 7625 h 10000"/>
              <a:gd name="connsiteX7" fmla="*/ 909 w 11032"/>
              <a:gd name="connsiteY7" fmla="*/ 4474 h 10000"/>
              <a:gd name="connsiteX8" fmla="*/ 2369 w 11032"/>
              <a:gd name="connsiteY8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032" h="10000">
                <a:moveTo>
                  <a:pt x="2369" y="0"/>
                </a:moveTo>
                <a:cubicBezTo>
                  <a:pt x="6195" y="0"/>
                  <a:pt x="4803" y="4112"/>
                  <a:pt x="8628" y="4112"/>
                </a:cubicBezTo>
                <a:cubicBezTo>
                  <a:pt x="7361" y="4112"/>
                  <a:pt x="10366" y="4969"/>
                  <a:pt x="10714" y="5739"/>
                </a:cubicBezTo>
                <a:cubicBezTo>
                  <a:pt x="11062" y="6509"/>
                  <a:pt x="11208" y="8104"/>
                  <a:pt x="10714" y="8735"/>
                </a:cubicBezTo>
                <a:cubicBezTo>
                  <a:pt x="9726" y="8998"/>
                  <a:pt x="9364" y="9576"/>
                  <a:pt x="8376" y="9839"/>
                </a:cubicBezTo>
                <a:lnTo>
                  <a:pt x="5082" y="10000"/>
                </a:lnTo>
                <a:cubicBezTo>
                  <a:pt x="3440" y="9780"/>
                  <a:pt x="934" y="8546"/>
                  <a:pt x="239" y="7625"/>
                </a:cubicBezTo>
                <a:cubicBezTo>
                  <a:pt x="-456" y="6704"/>
                  <a:pt x="554" y="5745"/>
                  <a:pt x="909" y="4474"/>
                </a:cubicBezTo>
                <a:cubicBezTo>
                  <a:pt x="1264" y="3203"/>
                  <a:pt x="1101" y="0"/>
                  <a:pt x="2369" y="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74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1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\\server\Userdokumenty\ucitele\zidkovak\Dokumenty\Red apples.bmp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95681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2278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474</TotalTime>
  <Words>110</Words>
  <Application>Microsoft Office PowerPoint</Application>
  <PresentationFormat>Předvádění na obrazovce (4:3)</PresentationFormat>
  <Paragraphs>33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Red Apples and Green Apples</vt:lpstr>
      <vt:lpstr>How many apples?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 Apples and Green Apples</dc:title>
  <dc:creator>Katerina Zídková</dc:creator>
  <cp:lastModifiedBy>Katerina Zídková</cp:lastModifiedBy>
  <cp:revision>15</cp:revision>
  <dcterms:created xsi:type="dcterms:W3CDTF">2012-12-12T16:12:26Z</dcterms:created>
  <dcterms:modified xsi:type="dcterms:W3CDTF">2013-05-01T19:55:34Z</dcterms:modified>
</cp:coreProperties>
</file>