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6" r:id="rId2"/>
    <p:sldId id="280" r:id="rId3"/>
    <p:sldId id="281" r:id="rId4"/>
    <p:sldId id="256" r:id="rId5"/>
    <p:sldId id="273" r:id="rId6"/>
    <p:sldId id="257" r:id="rId7"/>
    <p:sldId id="259" r:id="rId8"/>
    <p:sldId id="260" r:id="rId9"/>
    <p:sldId id="261" r:id="rId10"/>
    <p:sldId id="262" r:id="rId11"/>
    <p:sldId id="264" r:id="rId12"/>
    <p:sldId id="265" r:id="rId13"/>
    <p:sldId id="270" r:id="rId14"/>
    <p:sldId id="271" r:id="rId15"/>
    <p:sldId id="266" r:id="rId16"/>
    <p:sldId id="267" r:id="rId17"/>
    <p:sldId id="268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FBFD"/>
    <a:srgbClr val="006C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4" d="100"/>
          <a:sy n="74" d="100"/>
        </p:scale>
        <p:origin x="-126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5:58.531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FE7A6941-A336-4800-8773-7586B9DDACCB}" emma:medium="tactile" emma:mode="ink">
          <msink:context xmlns:msink="http://schemas.microsoft.com/ink/2010/main" type="writingRegion" rotatedBoundingBox="16360,3453 19431,4301 18807,6564 15736,5716">
            <msink:destinationLink direction="with" ref="{0BBFE1D3-BA4A-4E92-9C63-B7C5BBD78D7A}"/>
          </msink:context>
        </emma:interpretation>
      </emma:emma>
    </inkml:annotationXML>
    <inkml:traceGroup>
      <inkml:annotationXML>
        <emma:emma xmlns:emma="http://www.w3.org/2003/04/emma" version="1.0">
          <emma:interpretation id="{8EEE12E0-3876-4C8D-BD76-642C96CF87CD}" emma:medium="tactile" emma:mode="ink">
            <msink:context xmlns:msink="http://schemas.microsoft.com/ink/2010/main" type="paragraph" rotatedBoundingBox="16360,3453 19431,4301 18807,6564 15736,5716" alignmentLevel="1"/>
          </emma:interpretation>
        </emma:emma>
      </inkml:annotationXML>
      <inkml:traceGroup>
        <inkml:annotationXML>
          <emma:emma xmlns:emma="http://www.w3.org/2003/04/emma" version="1.0">
            <emma:interpretation id="{079835E1-90F4-41EB-AB10-A99A8F2BD99F}" emma:medium="tactile" emma:mode="ink">
              <msink:context xmlns:msink="http://schemas.microsoft.com/ink/2010/main" type="line" rotatedBoundingBox="16360,3453 19431,4301 18807,6564 15736,5716"/>
            </emma:interpretation>
          </emma:emma>
        </inkml:annotationXML>
        <inkml:traceGroup>
          <inkml:annotationXML>
            <emma:emma xmlns:emma="http://www.w3.org/2003/04/emma" version="1.0">
              <emma:interpretation id="{2B932DE9-F678-49BB-84F8-FD8355187ABB}" emma:medium="tactile" emma:mode="ink">
                <msink:context xmlns:msink="http://schemas.microsoft.com/ink/2010/main" type="inkWord" rotatedBoundingBox="16360,3453 19431,4301 18807,6564 15736,5716">
                  <msink:destinationLink direction="with" ref="{263222D2-E003-46DA-867C-5B1F0ADBF9F4}"/>
                </msink:context>
              </emma:interpretation>
              <emma:one-of disjunction-type="recognition" id="oneOf0">
                <emma:interpretation id="interp0" emma:lang="cs-CZ" emma:confidence="0">
                  <emma:literal>m</emma:literal>
                </emma:interpretation>
                <emma:interpretation id="interp1" emma:lang="cs-CZ" emma:confidence="0">
                  <emma:literal>z</emma:literal>
                </emma:interpretation>
                <emma:interpretation id="interp2" emma:lang="cs-CZ" emma:confidence="0">
                  <emma:literal>@</emma:literal>
                </emma:interpretation>
                <emma:interpretation id="interp3" emma:lang="cs-CZ" emma:confidence="0">
                  <emma:literal>.</emma:literal>
                </emma:interpretation>
                <emma:interpretation id="interp4" emma:lang="cs-CZ" emma:confidence="0">
                  <emma:literal>ü</emma:literal>
                </emma:interpretation>
              </emma:one-of>
            </emma:emma>
          </inkml:annotationXML>
          <inkml:trace contextRef="#ctx0" brushRef="#br0">1041 2542,'0'0,"0"-38,-38 38,38 0,0-38,-76 1,76-1,-76 0,1-38,-1 0,0 0,0 0,0 1,38 37,1 0,37 0,-76 0,76 0,-38 0,0 38,38-38,-38 38,38-38,-38 0,0-37,38 37,-38 0,-38-76,76-38,0 77,0-1,0 0,0 76,0-38,0 0,0-76,38 76,0-75,38 75,-38 0,0-38,0 38,0 0,-38 38,0-38,38 0,-38 38,0-37,0 37,0-38,0 0,0 38,38-38,-38 38,0-38,0 38,37-38,-37 0,0 38,0-38,38 38,0 0,-38-38,38 38,-38 0,38 0,0 0,-38 0,0 0,38 0,-38 0,0 38,0-38,0 38,0 0,0 0,38 0,0 38,-38-1,38 1,0-38,-1 38,39-38,-38 0,-38 0,38-38,-38 38,38-38,-38 75,0-75,38 38,0 38,-38 0,38 0,-38 38,0-77,38 1,-38 0,38-38,-38 0,-38 0,38 0,-76-38,38-37,0 37,38 0,-38 38,38-76,-38 76,38-38,0 38,0-38,0 0,0 38,0-38,0 38,38-38,-38 38,38-38,-38 1,76-1,-76 0,38 0,0 0,-38 0,38 0,-38 0,37 38,1 0,-38-38,76 38,-76 0,38-38,-38 38,38 0,0 0,0 0,0 0,0-38,37 38,-75 0,38 0,-38 0,38 0,0 0,-38 0,38 0,-38 0,0 0,38 0,-38 0,0 38,38 0,0 0,-38 0,0 0,0 0,0 0,0 0,0 0,0 0,0-1,0 1,0 0,0 38,0 0,0 0,0 0,0-39,0 1,0-38,0 0,0-38,0 1,0-1,0 38,38-38,-38 38,0-38,38 38,-38 0,38-38,-38 0,38 38,-1 0,-37 0,38 0,0-38,0 38,0 0,-38 0,38 0,0 0,-38 0,38-38,-38 38,38 0,-38 0,38-38,0 38,-38 0,37 0,-37 0,38 0,0 0,-38 0,38 0,0 0,0 0,-38 0,38 0,-38 0,38 0,-38 0,38 0,0 0,-38 0,38 38,-38-38,37 0,1 38,-38-38,0 38,0 0,0 0,0-38,0 38,0 0,0 37,38-75,-38 38,0 0,0 0,0-38,0 38,0-38,0 38,0-38,0 38,0 0,0-38,0 38,0 0,0 0,0-1,0 1,0 0,0 0,0 0,0 0,-38 0,0 0,38 0,-37 0,-1-38,0 38,38-38,-76 37,76 1,-76-38,0 0,38 38,0 0,1-38,-1 0,38 38,-38-38,0 0,0 0,38 0,-38 0,38 0,0 38,-38-38</inkml:trace>
        </inkml:traceGroup>
      </inkml:traceGroup>
    </inkml:traceGroup>
  </inkml:traceGroup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03.730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0BBFE1D3-BA4A-4E92-9C63-B7C5BBD78D7A}" emma:medium="tactile" emma:mode="ink">
          <msink:context xmlns:msink="http://schemas.microsoft.com/ink/2010/main" type="inkDrawing" rotatedBoundingBox="19910,5026 23543,12553 21977,13309 18343,5782" semanticType="verticalRange" shapeName="Other">
            <msink:sourceLink direction="with" ref="{FE7A6941-A336-4800-8773-7586B9DDACCB}"/>
            <msink:destinationLink direction="with" ref="{048D48BA-783C-4D02-BC4A-536524974A2D}"/>
          </msink:context>
        </emma:interpretation>
      </emma:emma>
    </inkml:annotationXML>
    <inkml:trace contextRef="#ctx0" brushRef="#br0">0 0,'0'38,"0"-38,38 38,0 38,-38-38,0 37,76-37,-76 0,76 38,-1-38,39 0,76 0,-77 38,1-38,-38 37,0-37,-38 76,0-38,37 38,-37-39,38 77,0-38,76-1,-1 1,77-38,-39 0,-75-38,0 38,-38-39,-39 39,39-38,-76 38,76-38,-38 38,-38-38,38 0,-38 37,38-37,-38 38,76 38,-1 0,-37-39,38 1,38 0,-38 0,37-38,-37 38,-38-38,38-1,-76 1,38 38,0-38,0 0,-38 38,0 0,0-1,0 1,0 38,38-76,-38 0,0 38,0-38,0-1,0 39,0-76,38 38,-38 0,0 0,0 0,0 0,0 0,0 0,0-38,0 75,0 1,0-38,0 38,0 0,0-38,0 0,0 0,0-38,0 37,0 1,0-38,0 38,0-38,0 38,0 0,0 0,0 0,0 0,0 76,0-39,37 1,-37-38,0 76,0-38,0 0,38-1,-38-37,0 38,0-38,0 38,0 0,0-38,0 37,0-37,0 38,0 0,0-38,0 38,0-38,0 37,0-37,0-38,0 76,0-76,0 38,0-38,0 76,0-38,0 0,0 37,0-37,0-38,0 38,0 0,0-38,0 38,0-38,0 38,0-38,0 76,0-76,0 38,0-38,0 38,0 0,0-38,0 37,0-37,0 38,0 0,0-38</inkml:trace>
  </inkml:traceGroup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10.161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263222D2-E003-46DA-867C-5B1F0ADBF9F4}" emma:medium="tactile" emma:mode="ink">
          <msink:context xmlns:msink="http://schemas.microsoft.com/ink/2010/main" type="inkDrawing" rotatedBoundingBox="14629,7425 16690,5538 17173,6064 15111,7952" semanticType="callout" shapeName="Other">
            <msink:sourceLink direction="with" ref="{2B932DE9-F678-49BB-84F8-FD8355187ABB}"/>
            <msink:sourceLink direction="with" ref="{858C5CEB-4237-4FF9-882D-CDE3376EE118}"/>
          </msink:context>
        </emma:interpretation>
      </emma:emma>
    </inkml:annotationXML>
    <inkml:trace contextRef="#ctx0" brushRef="#br0">0 1866,'0'0,"0"0,0-76,38 0,0-37,75-77,1 76,-38-37,38 75,-76 0,38 0,-39 38,1-37,0 37,-38-38,76 38,-76 0,0-76,38 38,0 1,38-1,-76-38,76 76,-76 0,75 38,1-38,0 0,0 38,-38 0,38 0,-76 0,37 0,1 0,-38 0,38 0,-38 0,38 0,-38 0,38 0,0 0,-38 0,38 0,-38 0,38 0,-38 0,38 0,0 0,-38 0,38 0,-38 0,37 0,1 0,-38 0,38 0,-38 0,76 0,-76 0,38 0,-38 0,38 38,-38-38</inkml:trace>
  </inkml:traceGroup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08.191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048D48BA-783C-4D02-BC4A-536524974A2D}" emma:medium="tactile" emma:mode="ink">
          <msink:context xmlns:msink="http://schemas.microsoft.com/ink/2010/main" type="inkDrawing" rotatedBoundingBox="14980,7899 22864,13599 19143,18748 11258,13048" semanticType="callout" shapeName="Other">
            <msink:sourceLink direction="with" ref="{0BBFE1D3-BA4A-4E92-9C63-B7C5BBD78D7A}"/>
            <msink:sourceLink direction="with" ref="{858C5CEB-4237-4FF9-882D-CDE3376EE118}"/>
          </msink:context>
        </emma:interpretation>
      </emma:emma>
    </inkml:annotationXML>
    <inkml:trace contextRef="#ctx0" brushRef="#br0">8903 5345,'0'38,"0"-38,0 76,0 0,0 0,0 0,0-39,0 39,0-38,0 0,0 38,0 113,0-37,0 0,0-39,0 1,0-38,0-38,-38-38,1 38,37 0,0-38,-38 38,0 0,-38-1,-38 39,0 0,-75 38,37 0,76-1,1-37,-39 38,38-114,38 76,-76-38,39-1,-39 1,-76 38,39-38,-39-38,114 38,-37 0,75-38,-76 38,76-38,0 0,-38 0,0 38,39-38,-1 0,-76 38,0-38,-37 0,37 0,38 0,0 0,-38 0,77 0,-1 0,0 0,-38 0,0 0,-38 0,-37 0,-1 0,-38 0,115 0,-1 38,0-38,38 0,-38 0,38 0,-37 38,-77-1,-38 1,1-38,37 38,76-38,1 0,-39 0,76 0,0 0,-38 0,0 0,38 0,-75 0,37-38,-76 0,76 38,1-37,-1-39,38 76,0-38,0 38,0 0,0-38,38 0,-76 0,76 0,-75 38,37-76,-38 38,-38-37,38-1,-37-76,37 38,-38 1,38 37,0 0,38 0,1 38,-1-38,-38 76,76-75,-38 75,0-76,0 38,0-38,-38 0,1 0,-39-75,38 75,-38-76,1 114,37-75,0 75,0 0,76-38,-76 38,76-38,-38 76,38-75,0 37,0 0,0-38,0-38,0-38,0 39,0-1,0 0,0 38,0 39,0-39,0 76,0-38,0 38,0-38,0 0,0 38,0-38,38 0,-38 0,38-75,-38 37,38-38,0 38,0 0,-38 1,38 75,0-76,-38 76,38-38,-38 38,38-38,-1 0,-37 38,38-38,-38-38,38 0,0-37,0-115,-38 115,38 37,-38 0,0 0,38 0,0 38,-38-75,38 37,-38-76,0-75,38 37,-38 1,38 37,-1 38,39-37,-38 37,0 38,38 0,-38-38,38 39,-38 37,75-76,-75 76,38-76,-38 76,38-37,-76-1,38 38,0 0,-38 0,0 38,0-38,37 0,-37 0,0 0,38 38,-38-38,38 1,-38-1,0 38,38-38,-38 38,0-38,38 38,0-38</inkml:trace>
  </inkml:traceGroup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21.116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D167C556-0074-4E2B-9C3D-0EA3F44880CB}" emma:medium="tactile" emma:mode="ink">
          <msink:context xmlns:msink="http://schemas.microsoft.com/ink/2010/main" type="writingRegion" rotatedBoundingBox="10280,-2653 16878,6986 5442,14814 -1155,5174"/>
        </emma:interpretation>
      </emma:emma>
    </inkml:annotationXML>
    <inkml:traceGroup>
      <inkml:annotationXML>
        <emma:emma xmlns:emma="http://www.w3.org/2003/04/emma" version="1.0">
          <emma:interpretation id="{6A09062B-A03C-4FBA-BF18-59D73255F567}" emma:medium="tactile" emma:mode="ink">
            <msink:context xmlns:msink="http://schemas.microsoft.com/ink/2010/main" type="paragraph" rotatedBoundingBox="11789,-449 16878,6986 14378,8697 9289,1261" alignmentLevel="2"/>
          </emma:interpretation>
        </emma:emma>
      </inkml:annotationXML>
      <inkml:traceGroup>
        <inkml:annotationXML>
          <emma:emma xmlns:emma="http://www.w3.org/2003/04/emma" version="1.0">
            <emma:interpretation id="{D9B74AB7-A7D7-4BA4-8BA4-10036849023B}" emma:medium="tactile" emma:mode="ink">
              <msink:context xmlns:msink="http://schemas.microsoft.com/ink/2010/main" type="line" rotatedBoundingBox="11789,-449 16878,6986 14378,8697 9289,1261">
                <msink:destinationLink direction="with" ref="{69C33BA4-9B69-4891-AA22-8CA83EECE3C8}"/>
              </msink:context>
            </emma:interpretation>
          </emma:emma>
        </inkml:annotationXML>
        <inkml:traceGroup>
          <inkml:annotationXML>
            <emma:emma xmlns:emma="http://www.w3.org/2003/04/emma" version="1.0">
              <emma:interpretation id="{858C5CEB-4237-4FF9-882D-CDE3376EE118}" emma:medium="tactile" emma:mode="ink">
                <msink:context xmlns:msink="http://schemas.microsoft.com/ink/2010/main" type="inkWord" rotatedBoundingBox="11789,-449 16878,6986 14378,8697 9289,1261">
                  <msink:destinationLink direction="with" ref="{048D48BA-783C-4D02-BC4A-536524974A2D}"/>
                  <msink:destinationLink direction="with" ref="{263222D2-E003-46DA-867C-5B1F0ADBF9F4}"/>
                  <msink:destinationLink direction="to" ref="{4CDFE593-30C9-4993-823D-72DC71A24AE1}"/>
                  <msink:destinationLink direction="with" ref="{2540CAC7-9AF6-4F71-9BF5-8F112CE743AA}"/>
                </msink:context>
              </emma:interpretation>
              <emma:one-of disjunction-type="recognition" id="oneOf0">
                <emma:interpretation id="interp0" emma:lang="cs-CZ" emma:confidence="0">
                  <emma:literal>m</emma:literal>
                </emma:interpretation>
                <emma:interpretation id="interp1" emma:lang="cs-CZ" emma:confidence="0">
                  <emma:literal>n</emma:literal>
                </emma:interpretation>
                <emma:interpretation id="interp2" emma:lang="cs-CZ" emma:confidence="0">
                  <emma:literal>M</emma:literal>
                </emma:interpretation>
                <emma:interpretation id="interp3" emma:lang="cs-CZ" emma:confidence="0">
                  <emma:literal>švu</emma:literal>
                </emma:interpretation>
                <emma:interpretation id="interp4" emma:lang="cs-CZ" emma:confidence="0">
                  <emma:literal>šum</emma:literal>
                </emma:interpretation>
              </emma:one-of>
            </emma:emma>
          </inkml:annotationXML>
          <inkml:trace contextRef="#ctx0" brushRef="#br0">433 2011,'0'0,"-38"0,-38 0,76 0,-37 0,-1 0,0 0,38 0,-38 0,38 0,0-38,-38-38,0 1,38-1,-38-38,38 0,0 76,0-37,0-1,-38 0,38 38,0 0,0 0,0 0,0-37,0-1,0 38,0 0,0-38,0 76,0-38,0 0,0 38,0-38,0 0,38 1,-38-1,38 38,-38-38,38 0,-38 38,38 0,-38 0,38 0,0-38,-38 38,38 0,-38 0,75 0,-75 0,38 0,-38 0,38 0,0 0,-38 0,38 76,0 37,-38-75,38 76,-38-114,38 76,-38-38,0 0,38 0,-38-38,38 38,-38-1,0 1,0-38,38 76,-38-38,0 0,37 76,-37-76,0 0,0-1,0-37,0-37,0-1,0-38,0 76,0-38,0 38,0-38,38 0,-38 38,0-38,38 38,0-38,-38 38,38-76,0 39,38-77,-38 0,75 38,-75 0,0-37,38 75,-76-38,38 38,0 0,0 0,0 0,-38 0,76 0,-76 1,75-1,-37 0,38 0,0 0,-38 38,38 0,-1 0,-75 0,38 0,0 38,0 0,0 38,-38-1,0 1,0-38,0 38,38 0,-38-76,38 76,-38-76,0 75,0-37,0 0,0 38,0 0,0 38,38-39,-38 1,0 0,0-38,0 38,0-38,0 0,0 0,0-1,0-37,0 76,0-76,0 38,-38 38,38-38,0 0,0-38,0 0,0 0,0 0,0-38,0 38,0-38,0 38,0-38,38 38,0-38,-38 0,38 38,-38 0,38-38,-1 38,-37 0,38 0,0-38,0 38,0-37,0 37,0 0,-38 0,38 0,-38 0,38 0,0-38,0 38,-1 0,-37 0,38 0,-38 0,38 0,0 0,0 0,0 0,0 0,38 0,-38 0,-38 0,76 0,-76 0,37 0,-37 0,0 0,38 0,0 0,-38 0,0 38,38-1,-38-37,0 38,38-38,-38 38,0-38,38 0,0 76,-38-76,38 0,-38 76,0-76,0 38,38 0,0 0,-38 37,0-37,38 38,-38-76,0 38,0 0,0 0,0 0,0 0,0 0,0-38,0 38,0-38,0 37,0 1,-38-38,38 38,-38-38,38 38,-38-38,38 38,-38-38,0 38,38-38,-38 0,38 38,-38-38,0 38,0-38,0 38,-37 0,-1 0,0-1,0 1,0 0,38-38,0 0,-37 38,75-38,-76 38,38-38,0 0,0 0,0 0,0 0,-75 0,75 0,-38 0,0 0,0 0,38 0,0 0,0 0,1 0,-1 0,0 0,38 0,-76 0,76 0,-38 0,38 0,0 0,0 0,38 0,-38 38,38-38,0 0,0 38,0-38,-1 0,39 0,-38 0,0 0,0 0,0 0,-38 38,38-38,-38 0,38 0,0 0,-38 38,38 0,-38-38,37 38,1-38,38 38,0-1,0 1,0 0,-1 0,-37 0,0 0,0 38,0-76,-38 38,38-38,0 38,-38-38,0 38,38-1,-38-37,38 38,-38-38,38 38,0 0,0-38,-1 38,39-38,-38 38,38 0,0 0,-38 0,38 0,-76 0,75 37,-75-37,76 76,-38 0,0-38,0-1,38 1,-38-38,0 0,37 38,1-38,0 0,-38 37,38-37,-38 38,0 0,-38-38,37 38,1 75,38-75,-76 0,38 38,0 0,0-1,0 1,0-38,0 0,0 37,-1-37,1-38,-38 76,38-76,0 38,-38-1,38-75,-38 38,0-38,0 38,0 0,0 0,0 0,0 0,0-38,0 38,0 0,0 0,0 37,0-75,0 38,0 0,0-38,0 38,0-38,0 38,0-38,0 38,0 0,0-38,0 38,0-38,0 38,0 0,0-1,0 1,38 0,-38 0,0 0,0-38,0 38,0 0,0 0,0-38,0 38,0-38,0 38,0-38,0 38,0-1,0-37,0 38,0-38,0 38,0 0,0-38,0 38</inkml:trace>
        </inkml:traceGroup>
      </inkml:traceGroup>
    </inkml:traceGroup>
    <inkml:traceGroup>
      <inkml:annotationXML>
        <emma:emma xmlns:emma="http://www.w3.org/2003/04/emma" version="1.0">
          <emma:interpretation id="{DEC474A3-CE70-490B-98BB-A7B720AAE9BA}" emma:medium="tactile" emma:mode="ink">
            <msink:context xmlns:msink="http://schemas.microsoft.com/ink/2010/main" type="paragraph" rotatedBoundingBox="9143,5701 2421,3461 3513,185 10234,2426" alignmentLevel="3"/>
          </emma:interpretation>
        </emma:emma>
      </inkml:annotationXML>
      <inkml:traceGroup>
        <inkml:annotationXML>
          <emma:emma xmlns:emma="http://www.w3.org/2003/04/emma" version="1.0">
            <emma:interpretation id="{D31FE2ED-A793-41CE-9DBE-6BD0B9B834C1}" emma:medium="tactile" emma:mode="ink">
              <msink:context xmlns:msink="http://schemas.microsoft.com/ink/2010/main" type="line" rotatedBoundingBox="9143,5701 2421,3461 3513,185 10235,2426"/>
            </emma:interpretation>
          </emma:emma>
        </inkml:annotationXML>
        <inkml:traceGroup>
          <inkml:annotationXML>
            <emma:emma xmlns:emma="http://www.w3.org/2003/04/emma" version="1.0">
              <emma:interpretation id="{24E1D054-F602-4756-AF00-BC4C771BB395}" emma:medium="tactile" emma:mode="ink">
                <msink:context xmlns:msink="http://schemas.microsoft.com/ink/2010/main" type="inkWord" rotatedBoundingBox="9143,5701 2421,3461 3513,185 10235,2426">
                  <msink:destinationLink direction="with" ref="{E239F237-494B-4CF0-BD0D-D3A14BD758DB}"/>
                </msink:context>
              </emma:interpretation>
              <emma:one-of disjunction-type="recognition" id="oneOf1">
                <emma:interpretation id="interp5" emma:lang="cs-CZ" emma:confidence="0">
                  <emma:literal>se</emma:literal>
                </emma:interpretation>
                <emma:interpretation id="interp6" emma:lang="cs-CZ" emma:confidence="0">
                  <emma:literal>post</emma:literal>
                </emma:interpretation>
                <emma:interpretation id="interp7" emma:lang="cs-CZ" emma:confidence="0">
                  <emma:literal>kos</emma:literal>
                </emma:interpretation>
                <emma:interpretation id="interp8" emma:lang="cs-CZ" emma:confidence="0">
                  <emma:literal>e</emma:literal>
                </emma:interpretation>
                <emma:interpretation id="interp9" emma:lang="cs-CZ" emma:confidence="0">
                  <emma:literal>ps</emma:literal>
                </emma:interpretation>
              </emma:one-of>
            </emma:emma>
          </inkml:annotationXML>
          <inkml:trace contextRef="#ctx0" brushRef="#br0" timeOffset="3426.196">395 2125,'-113'152,"-77"113,38 38,-37-75,75-1,76-75,-38 37,38 39,-37-77,37 1,0-38,0-76,-38 38,76-39,-76 1,76-38,-76 0,39 0,-1 0,0 0,0 0,0 0,0 38,38-38,-76 38,76-38,-38 38,38-38,-76 38,76 0,0-38,-37 76,37-76,-38 38,38 0,0-38,0 75,0 1,0-38,0 38,0-76,0 38</inkml:trace>
          <inkml:trace contextRef="#ctx0" brushRef="#br0" timeOffset="16101.921">-6542 2959,'-38'0,"0"0,-38 0,38 0,-38-38,1 0,37 38,0-38,38 0,-76 38,76-38,0 38,-38-38,38 1,0-1,-38-38,38 0,0 0,0 38,0 0,0 0,0 1,0-1,38 0,0 0,38 38,37 0,1 0,38 0,-76 0,-38 0,-1 0,1 0,-38 0,38 0,0 0,-38 0,38 76,0-1,38 39,38 38,-1-1,39-37,0 0,-77-38,-37-38,38 0,-76 0,0-1,0-37,0-37,0-77,0 38,0-38,0-37,38 37,0 76,-38 0,38-38,-38 38,0 0,38 38,0-75,-38 75,0-38,38 0,-38 0,37 0,1 0,-38 38,38 0,-38-38,76 38,-38 0,38 0,-38 0,75 0,-75 0,0 0,38 38,-76 0,38 0,0 38,-38-38,0 37,0 77,38-38,-38 37,38-37,-38 0,0-76,0-38,0 38,0-152,38 0,-38 38,0 1,0 37,0 38,38-76,-38 76,38-38,-38 38,0-38,37 0,1 0,76 0,-38 0,0 0,0-37,-39-1,39 38,-38-76,38 76,-76-38,76 76,-38-75,38 75,75-76,-37 38,0 0,-1 38,-37-38,-38 38,0 0,38 0,-76 0,38 0,0 38,0-38,-1 38,-37-38,76 76,0-38,0 0,38 37,-1-75,-75 76,38-38,-38 38,38-38,-76 76,0-1,0 39,38-38,-38-39,0 1,0-38,0 38,0-38,0 0,0-38,-38 38,0 0,-38 0,0 0,38-1,-37 1,-1 0,38 0,-76 0,38 76,0-38,39-1,-39 1,0-38,38-38,-76 38,1 0,-77-38,114 38,38-38,-38 0,76 0,0 0,0 0,0 0,38 0,0 0,-38 0,38 38,0-38,0 0,0 0,0 0,-38 0,38 38,0-38,0 0,-38 38,37-38,39 0,0 38,0-38,38 37,-39 1,-37 0,38 0,-76-38,76 38,-76 0,38 38,0-38,38 38,-38-1,75 1,-37 0,76 0,-1-38,-75 38,0-76,38 75,-76-37,0 0,37 0,-37 0,0 0,0 0,-38 0,38 0,-38 0,38-38</inkml:trace>
        </inkml:traceGroup>
      </inkml:traceGroup>
    </inkml:traceGroup>
    <inkml:traceGroup>
      <inkml:annotationXML>
        <emma:emma xmlns:emma="http://www.w3.org/2003/04/emma" version="1.0">
          <emma:interpretation id="{2F64F8E8-9ED0-4E7A-85F3-A0A00029A1F1}" emma:medium="tactile" emma:mode="ink">
            <msink:context xmlns:msink="http://schemas.microsoft.com/ink/2010/main" type="paragraph" rotatedBoundingBox="3848,3534 1487,9026 937,8789 3297,3298" alignmentLevel="1"/>
          </emma:interpretation>
        </emma:emma>
      </inkml:annotationXML>
      <inkml:traceGroup>
        <inkml:annotationXML>
          <emma:emma xmlns:emma="http://www.w3.org/2003/04/emma" version="1.0">
            <emma:interpretation id="{3389BF8B-F082-47D9-91CB-C1F462DBD373}" emma:medium="tactile" emma:mode="ink">
              <msink:context xmlns:msink="http://schemas.microsoft.com/ink/2010/main" type="line" rotatedBoundingBox="3848,3534 1487,9026 937,8789 3298,3298"/>
            </emma:interpretation>
          </emma:emma>
        </inkml:annotationXML>
        <inkml:traceGroup>
          <inkml:annotationXML>
            <emma:emma xmlns:emma="http://www.w3.org/2003/04/emma" version="1.0">
              <emma:interpretation id="{73F21A3F-A265-473E-B075-584CA6DF733A}" emma:medium="tactile" emma:mode="ink">
                <msink:context xmlns:msink="http://schemas.microsoft.com/ink/2010/main" type="inkWord" rotatedBoundingBox="3848,3534 1487,9026 937,8789 3298,3298">
                  <msink:destinationLink direction="with" ref="{E239F237-494B-4CF0-BD0D-D3A14BD758DB}"/>
                  <msink:destinationLink direction="from" ref="{4CDFE593-30C9-4993-823D-72DC71A24AE1}"/>
                  <msink:destinationLink direction="with" ref="{AA515A9C-C6D0-4A62-9430-0212C58C143E}"/>
                </msink:context>
              </emma:interpretation>
              <emma:one-of disjunction-type="recognition" id="oneOf2">
                <emma:interpretation id="interp10" emma:lang="cs-CZ" emma:confidence="0">
                  <emma:literal>w</emma:literal>
                </emma:interpretation>
                <emma:interpretation id="interp11" emma:lang="cs-CZ" emma:confidence="0">
                  <emma:literal>n</emma:literal>
                </emma:interpretation>
                <emma:interpretation id="interp12" emma:lang="cs-CZ" emma:confidence="0">
                  <emma:literal>-</emma:literal>
                </emma:interpretation>
                <emma:interpretation id="interp13" emma:lang="cs-CZ" emma:confidence="0">
                  <emma:literal>m</emma:literal>
                </emma:interpretation>
                <emma:interpretation id="interp14" emma:lang="cs-CZ" emma:confidence="0">
                  <emma:literal>W</emma:literal>
                </emma:interpretation>
              </emma:one-of>
            </emma:emma>
          </inkml:annotationXML>
          <inkml:trace contextRef="#ctx0" brushRef="#br0" timeOffset="20202.1554">-6542 2997,'0'0,"0"38,0-38,0 38,38 0,-38-38,0 38,0-1,38 1,-1 0,-37 0,38 38,0 0,-38-38,0 0,0-38,0 38,0-1,0 1,0-38,0 38,0 0,0-38,0 38,0-38,0 38,0 0,-38 0,38 0,-38 0,38 0,0-38,-37 75,37 1,-38-38,38 0,0-38,0 38,0-38,-38 76,38-76,0 76,0-76,-38 75,0 1,0 76,38-76,-38-1,-38-37,0 76,39-76,-77 0,38 38,0-76,-38 76,76-39,1 1,-39 0,38 38,0-38,0 76,0 0,0-39,0 39,0-38,38 0,-38-38,1 37,37-37,-38 0,0 0,38 0,0 0,-38-38,38 76,-38-38,38 38,-76 37,76 1,0 0,-38-38,38 37,0 1,-38 0,38-1,-76 39,39-38,-1-38,0-1,0 1,38 0,-38-38,38 76,-38-76,38 0,0 0,0-38,0 75,0-75,0 38,0 38,0 0,0 0,0-38,0 37,0-75,0 38</inkml:trace>
        </inkml:traceGroup>
      </inkml:traceGroup>
    </inkml:traceGroup>
  </inkml:traceGroup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28.132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E239F237-494B-4CF0-BD0D-D3A14BD758DB}" emma:medium="tactile" emma:mode="ink">
          <msink:context xmlns:msink="http://schemas.microsoft.com/ink/2010/main" type="inkDrawing" rotatedBoundingBox="5579,12514 7061,5031 8454,5307 6971,12789" semanticType="callout" shapeName="Other">
            <msink:sourceLink direction="with" ref="{24E1D054-F602-4756-AF00-BC4C771BB395}"/>
            <msink:sourceLink direction="with" ref="{73F21A3F-A265-473E-B075-584CA6DF733A}"/>
          </msink:context>
        </emma:interpretation>
      </emma:emma>
    </inkml:annotationXML>
    <inkml:trace contextRef="#ctx0" brushRef="#br0">2113 0,'0'0,"-38"0,0 76,-38 113,0 1,0 0,-37-77,-39 77,-76-38,39-1,37 39,1-1,-1 77,76-39,-38-75,39-39,37-37,-38 38,38-76,0 38,0-38,0 0,0 75,38-75,-38 76,38 113,-38 39,38-1,0-75,0-1,0-37,0 113,0 1,0 37,0 0,0-37,0-39,38-75,0-1,-38 39,0-76,38-1,-38 1,38 0,-38 0,38-39,0 1,-38-38,0 38,38-38,0 0,-38 0,38 0</inkml:trace>
  </inkml:traceGroup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30.973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4CDFE593-30C9-4993-823D-72DC71A24AE1}" emma:medium="tactile" emma:mode="ink">
          <msink:context xmlns:msink="http://schemas.microsoft.com/ink/2010/main" type="inkDrawing" rotatedBoundingBox="6710,12738 14117,13750 13918,15203 6511,14191" semanticType="callout" shapeName="Other">
            <msink:sourceLink direction="to" ref="{858C5CEB-4237-4FF9-882D-CDE3376EE118}"/>
            <msink:sourceLink direction="from" ref="{73F21A3F-A265-473E-B075-584CA6DF733A}"/>
          </msink:context>
        </emma:interpretation>
      </emma:emma>
    </inkml:annotationXML>
    <inkml:trace contextRef="#ctx0" brushRef="#br0">0 0,'0'37,"0"39,38 0,-38 38,37 0,1-77,0 39,0-38,0 0,0 0,0 0,0 0,0 0,75-38,-37 38,0 38,0-76,0 113,-38-113,37 76,-37-38,38 38,0-38,38 38,113-39,77 39,-1 0,-76 0,-113-38,0 0,-38 0,75 37,1-37,75 0,1 0,-77 38,-37-76,0 38,-38-38,0 38,-39-38,77 0,-76 0,76 0,0 0,37 0,39 0,-39 0,-75-38,38 38,-76 0,38 0,-76 0,75 0,-75-38,38 38,38 0,-38-38,0 38,38 0,-38 0,38-38,-1 38,-37 0,-38 0,76 0,-76-38,38 38,-38 0,38 0,0 0,-38 0,38 0,-38 0,38 0,-38 0,38 0,-1-38,-37 38,38 0,-38-38,38 38,0-37,-38 37,38-38,0 38,38 0,-38-38,0 0,0 38,0 0,-1-38,1 0,0 38,0 0,38-38,-38 0,0 38,0 0,0 0,0-38,-1 38,1 0,0 0,-38 0,38 0,0 0,-38 0,38 0,-38 0,38 0,0 0,-38 0,38 0,-38 0,38 0,-38 0,38 0,-1 0,-37 0,38 0,-38 0,38 0</inkml:trace>
  </inkml:traceGroup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43.410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AA515A9C-C6D0-4A62-9430-0212C58C143E}" emma:medium="tactile" emma:mode="ink">
          <msink:context xmlns:msink="http://schemas.microsoft.com/ink/2010/main" type="inkDrawing" rotatedBoundingBox="1655,9006 1970,12585 1607,12618 1292,9038" semanticType="callout" shapeName="Other">
            <msink:sourceLink direction="with" ref="{73F21A3F-A265-473E-B075-584CA6DF733A}"/>
            <msink:sourceLink direction="with" ref="{69C33BA4-9B69-4891-AA22-8CA83EECE3C8}"/>
          </msink:context>
        </emma:interpretation>
      </emma:emma>
    </inkml:annotationXML>
    <inkml:trace contextRef="#ctx0" brushRef="#br0">9 0,'0'38,"0"0,0-38,0 76,0-38,0 76,0-39,0 1,0 38,0-76,0 0,0 0,0 0,0 0,0-1,0 1,0 0,0 0,0 38,0 0,0 38,0-39,0-37,0 0,0 0,0 0,0-38,0 38,0-38,0 38,0-38,0 76,0-76,0 38,0 75,0-37,0 38,0 0,0-1,38 39,-38-38,0-1,38 39,-38-38,0 0,38-1,0-37,37 38,-37 37,38-75,-38 0,38-76,-38 76</inkml:trace>
  </inkml:traceGroup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45.342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69C33BA4-9B69-4891-AA22-8CA83EECE3C8}" emma:medium="tactile" emma:mode="ink">
          <msink:context xmlns:msink="http://schemas.microsoft.com/ink/2010/main" type="inkDrawing" rotatedBoundingBox="1971,12586 5975,16891 4973,17823 969,13517" semanticType="verticalRange" shapeName="Other">
            <msink:sourceLink direction="with" ref="{D9B74AB7-A7D7-4BA4-8BA4-10036849023B}"/>
            <msink:destinationLink direction="with" ref="{AA515A9C-C6D0-4A62-9430-0212C58C143E}"/>
            <msink:destinationLink direction="with" ref="{2540CAC7-9AF6-4F71-9BF5-8F112CE743AA}"/>
          </msink:context>
        </emma:interpretation>
      </emma:emma>
    </inkml:annotationXML>
    <inkml:trace contextRef="#ctx0" brushRef="#br0">55 0,'0'114,"0"113,0-75,0 37,0-37,0-76,0 0,0 37,0-37,0 0,0 0,0 0,0 37,0-37,0-38,0 38,38 0,0-38,0 37,-1 1,39-38,0 38,0 0,38 75,-1-37,1 76,-38-39,0-37,38 38,-77-76,115-1,-76 39,38-76,37 38,-75 0,38-76,-38 76,-1-39,-37 39,38-38,-38 0,38 38,-76-76,38 38,-38 38,0-76,38 75,0-75,-38 38,38 0,-1 0,-37 0,76 0,0 0,0 0,38 0,-39 0,1 0,0-38,-38 37,38-37,-38 0,0 0,37 0,1 0,0 0,76 0,-1 0,1 0,-38 0,-38-37,-38-1</inkml:trace>
  </inkml:traceGroup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3-05T21:56:49.117"/>
    </inkml:context>
    <inkml:brush xml:id="br0">
      <inkml:brushProperty name="width" value="0.06667" units="cm"/>
      <inkml:brushProperty name="height" value="0.06667" units="cm"/>
      <inkml:brushProperty name="color" value="#ED1C24"/>
      <inkml:brushProperty name="fitToCurve" value="1"/>
    </inkml:brush>
  </inkml:definitions>
  <inkml:traceGroup>
    <inkml:annotationXML>
      <emma:emma xmlns:emma="http://www.w3.org/2003/04/emma" version="1.0">
        <emma:interpretation id="{2540CAC7-9AF6-4F71-9BF5-8F112CE743AA}" emma:medium="tactile" emma:mode="ink">
          <msink:context xmlns:msink="http://schemas.microsoft.com/ink/2010/main" type="inkDrawing" rotatedBoundingBox="5762,17021 9053,14190 9550,14767 6258,17598" semanticType="callout" shapeName="Other">
            <msink:sourceLink direction="with" ref="{858C5CEB-4237-4FF9-882D-CDE3376EE118}"/>
            <msink:sourceLink direction="with" ref="{69C33BA4-9B69-4891-AA22-8CA83EECE3C8}"/>
          </msink:context>
        </emma:interpretation>
      </emma:emma>
    </inkml:annotationXML>
    <inkml:trace contextRef="#ctx0" brushRef="#br0">0 2691,'0'0,"76"0,37 0,1 0,-38 0,0 0,0-37,37-1,-37 38,38-38,75 0,-37 0,38-38,-77 0,-37 38,38-75,-38 75,0-76,75 38,-75-38,76 39,-39-39,39 0,-38 38,0-37,-1-1,-37-38,0-75,38-1,-39 77,-37-1,0 114,0-38,0 38,0 0,0 1,-38-1,38 0,-38 38,0-38</inkml:trace>
  </inkml:traceGroup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B81A3-0D48-4CFF-9987-35BB7F69022E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09DCDE-919D-4934-90F4-582E98C26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303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46A547B-5746-422C-8CCF-4D5F3E653AF7}" type="slidenum">
              <a:rPr lang="cs-CZ" smtClean="0"/>
              <a:pPr eaLnBrk="1" hangingPunct="1"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BAA9D1-5E9B-4E63-808E-B72AE76B14B6}" type="datetimeFigureOut">
              <a:rPr lang="cs-CZ" smtClean="0"/>
              <a:t>1.5.2013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00BD94C-5BC3-442A-B4B0-E84A810D119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ovce&amp;ex=1#ai:MC900330291|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customXml" Target="../ink/ink6.xml"/><Relationship Id="rId18" Type="http://schemas.openxmlformats.org/officeDocument/2006/relationships/image" Target="../media/image11.emf"/><Relationship Id="rId3" Type="http://schemas.openxmlformats.org/officeDocument/2006/relationships/customXml" Target="../ink/ink1.xml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8.emf"/><Relationship Id="rId17" Type="http://schemas.openxmlformats.org/officeDocument/2006/relationships/customXml" Target="../ink/ink8.xml"/><Relationship Id="rId2" Type="http://schemas.openxmlformats.org/officeDocument/2006/relationships/image" Target="../media/image4.jpeg"/><Relationship Id="rId16" Type="http://schemas.openxmlformats.org/officeDocument/2006/relationships/image" Target="../media/image10.emf"/><Relationship Id="rId20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emf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7.emf"/><Relationship Id="rId19" Type="http://schemas.openxmlformats.org/officeDocument/2006/relationships/customXml" Target="../ink/ink9.xml"/><Relationship Id="rId4" Type="http://schemas.openxmlformats.org/officeDocument/2006/relationships/image" Target="../media/image40.emf"/><Relationship Id="rId9" Type="http://schemas.openxmlformats.org/officeDocument/2006/relationships/customXml" Target="../ink/ink4.xml"/><Relationship Id="rId14" Type="http://schemas.openxmlformats.org/officeDocument/2006/relationships/image" Target="../media/image9.emf"/><Relationship Id="rId22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Název </a:t>
            </a:r>
            <a:r>
              <a:rPr lang="cs-CZ" b="1" smtClean="0"/>
              <a:t>DUM:</a:t>
            </a:r>
            <a:r>
              <a:rPr lang="cs-CZ" smtClean="0"/>
              <a:t>VY_32_INOVACE_XV_1_09_Woolen sheep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Šablona číslo:    </a:t>
            </a:r>
            <a:r>
              <a:rPr lang="cs-CZ" b="1" dirty="0" smtClean="0"/>
              <a:t>XV     </a:t>
            </a:r>
            <a:r>
              <a:rPr lang="cs-CZ" b="1" dirty="0"/>
              <a:t>Sada číslo: </a:t>
            </a:r>
            <a:r>
              <a:rPr lang="cs-CZ" b="1" dirty="0" smtClean="0"/>
              <a:t>1         </a:t>
            </a:r>
            <a:r>
              <a:rPr lang="cs-CZ" b="1"/>
              <a:t>Pořadové </a:t>
            </a:r>
            <a:r>
              <a:rPr lang="cs-CZ" b="1" smtClean="0"/>
              <a:t>číslo: 09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Autor: Mgr. </a:t>
            </a:r>
            <a:r>
              <a:rPr lang="cs-CZ" b="1" dirty="0" smtClean="0"/>
              <a:t>Kateřina Zídková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8573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827088" y="404664"/>
            <a:ext cx="7273925" cy="698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just"/>
            <a:r>
              <a:rPr lang="cs-CZ" sz="1400" b="1" dirty="0"/>
              <a:t>Anotace</a:t>
            </a:r>
            <a:r>
              <a:rPr lang="cs-CZ" sz="1400" b="1"/>
              <a:t>: </a:t>
            </a:r>
            <a:r>
              <a:rPr lang="cs-CZ" sz="1400" smtClean="0"/>
              <a:t>CLIL:</a:t>
            </a:r>
            <a:r>
              <a:rPr lang="cs-CZ" sz="1400" b="1" smtClean="0"/>
              <a:t> </a:t>
            </a:r>
            <a:r>
              <a:rPr lang="cs-CZ" sz="1400" smtClean="0"/>
              <a:t>pracovní postup v angličtině. Žáci pracují ve skupinách po  4-8, vytvoří si ovečku z párané vlny. Naučí se liščí smyčku. Práce je motivována písní Black Sheep. Žáci soutěží ve skupinách o kousky vlny.</a:t>
            </a:r>
            <a:endParaRPr lang="cs-CZ" sz="1400" dirty="0" smtClean="0"/>
          </a:p>
          <a:p>
            <a:pPr algn="just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Očekávaný </a:t>
            </a:r>
            <a:r>
              <a:rPr lang="cs-CZ" sz="1400" b="1" smtClean="0"/>
              <a:t>výstup</a:t>
            </a:r>
            <a:r>
              <a:rPr lang="cs-CZ" sz="1400" b="1" smtClean="0"/>
              <a:t>: </a:t>
            </a:r>
            <a:r>
              <a:rPr lang="cs-CZ" sz="1400" smtClean="0"/>
              <a:t>Žáci vytvoří ovečku z párané vlny. Učí se spolupráci ve skupině. Naučí se přivazovat vlnu liščí smyčkou. Učí se vnímat cizí jazyk jako nástroj komunikace.</a:t>
            </a:r>
            <a:endParaRPr lang="cs-CZ" sz="1400" dirty="0" smtClean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Druh učebního materiálu</a:t>
            </a:r>
            <a:r>
              <a:rPr lang="cs-CZ" sz="1400" b="1"/>
              <a:t>: </a:t>
            </a:r>
            <a:r>
              <a:rPr lang="cs-CZ" sz="1400" dirty="0"/>
              <a:t>P</a:t>
            </a:r>
            <a:r>
              <a:rPr lang="cs-CZ" sz="1400" smtClean="0"/>
              <a:t>rezentace </a:t>
            </a:r>
            <a:r>
              <a:rPr lang="cs-CZ" sz="1400" dirty="0"/>
              <a:t>zpracovaná v programu </a:t>
            </a:r>
            <a:r>
              <a:rPr lang="cs-CZ" sz="1400" dirty="0" smtClean="0"/>
              <a:t>PowerPoint</a:t>
            </a:r>
            <a:endParaRPr lang="cs-CZ" sz="1400" dirty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Typická věková skupina: </a:t>
            </a:r>
            <a:r>
              <a:rPr lang="cs-CZ" sz="1400" dirty="0" smtClean="0"/>
              <a:t> 6 </a:t>
            </a:r>
            <a:r>
              <a:rPr lang="cs-CZ" sz="1400" smtClean="0"/>
              <a:t>- </a:t>
            </a:r>
            <a:r>
              <a:rPr lang="cs-CZ" sz="1400" smtClean="0"/>
              <a:t> 8let</a:t>
            </a:r>
            <a:endParaRPr lang="cs-CZ" sz="1400" dirty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Klíčová slova</a:t>
            </a:r>
            <a:r>
              <a:rPr lang="cs-CZ" sz="1400" b="1"/>
              <a:t>: </a:t>
            </a:r>
            <a:r>
              <a:rPr lang="cs-CZ" sz="1400" smtClean="0"/>
              <a:t>CLIL, pracovní postup v angličtině, páraná vlna, ovce.</a:t>
            </a:r>
            <a:endParaRPr lang="cs-CZ" sz="1400" dirty="0"/>
          </a:p>
          <a:p>
            <a:pPr algn="just"/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b="1" dirty="0" smtClean="0"/>
              <a:t>Pomůcky a materiál</a:t>
            </a:r>
            <a:r>
              <a:rPr lang="cs-CZ" sz="1400" b="1" smtClean="0"/>
              <a:t>: </a:t>
            </a:r>
            <a:r>
              <a:rPr lang="cs-CZ" sz="1400" smtClean="0"/>
              <a:t>Nepotřebná pletenina rozstříhaná na čtverce 10x10 cm, slaměný věnec pro každou skupinu asi 25cm průměr, špendlíky, provázek, karton, černý papír A4 jeden na skupinu, bílá samolepka, bílá křída nebo pastelka.</a:t>
            </a:r>
            <a:endParaRPr lang="cs-CZ" sz="1400" dirty="0"/>
          </a:p>
          <a:p>
            <a:pPr algn="just"/>
            <a:endParaRPr lang="cs-CZ" sz="1400" dirty="0" smtClean="0"/>
          </a:p>
          <a:p>
            <a:pPr algn="just"/>
            <a:r>
              <a:rPr lang="cs-CZ" sz="1400" b="1" dirty="0" smtClean="0"/>
              <a:t>Potřebný </a:t>
            </a:r>
            <a:r>
              <a:rPr lang="cs-CZ" sz="1400" b="1" dirty="0"/>
              <a:t>čas pro výuku DUM</a:t>
            </a:r>
            <a:r>
              <a:rPr lang="cs-CZ" sz="1400" b="1"/>
              <a:t>: </a:t>
            </a:r>
            <a:r>
              <a:rPr lang="cs-CZ" sz="1400" smtClean="0"/>
              <a:t> </a:t>
            </a:r>
            <a:r>
              <a:rPr lang="cs-CZ" sz="1400" smtClean="0"/>
              <a:t>3x 30 minut</a:t>
            </a:r>
            <a:endParaRPr lang="cs-CZ" sz="1400" dirty="0"/>
          </a:p>
          <a:p>
            <a:pPr algn="just"/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Metodické zhodnocení a popis práce s digitálním učebním </a:t>
            </a:r>
            <a:r>
              <a:rPr lang="cs-CZ" sz="1400" b="1" dirty="0" smtClean="0"/>
              <a:t>materiálem</a:t>
            </a:r>
            <a:r>
              <a:rPr lang="cs-CZ" sz="1400" b="1" smtClean="0"/>
              <a:t>: </a:t>
            </a:r>
            <a:r>
              <a:rPr lang="cs-CZ" sz="1400" smtClean="0"/>
              <a:t>Učitel vede hodiny převážně v angličtině.</a:t>
            </a:r>
            <a:r>
              <a:rPr lang="cs-CZ" sz="1400" b="1" smtClean="0"/>
              <a:t> </a:t>
            </a:r>
            <a:r>
              <a:rPr lang="cs-CZ" sz="1400" smtClean="0"/>
              <a:t>Žáci zpívají píseň Black sheep, sledují snímky 4 – 6. Podle nákresu na snímku 7 a učitelovy demonstrace se naučí liščí smyčku. Zavěšují tak kousky vlny na nataženou šňůru. Mohou soutěžit, kdo rychleji.</a:t>
            </a:r>
          </a:p>
          <a:p>
            <a:pPr algn="just"/>
            <a:r>
              <a:rPr lang="cs-CZ" sz="1400" smtClean="0"/>
              <a:t>V příští vyučovací hodině se žáci seznámí s přípravou věnce a osnovy a výsledným výrobkem. Osnovy připraví učitel. Žáci soutěží ve družstvech a získávají kousky vlny (mohou si vypárat vždy kousek sami) pro svoji ovečku.</a:t>
            </a:r>
          </a:p>
          <a:p>
            <a:pPr algn="just"/>
            <a:r>
              <a:rPr lang="cs-CZ" sz="1400" smtClean="0"/>
              <a:t>V další vyuč.hodině žáci dotvoří ovečku podle návodu a učitelovy demonstrace. Upozorníme na důležitost rozdělení si úkolů ve skupině.</a:t>
            </a:r>
            <a:endParaRPr lang="cs-CZ" sz="1400" dirty="0"/>
          </a:p>
          <a:p>
            <a:endParaRPr lang="cs-CZ" sz="1400" b="1" dirty="0"/>
          </a:p>
          <a:p>
            <a:endParaRPr lang="cs-CZ" sz="1400" b="1" dirty="0"/>
          </a:p>
          <a:p>
            <a:endParaRPr lang="cs-CZ" sz="1400" b="1" dirty="0"/>
          </a:p>
          <a:p>
            <a:r>
              <a:rPr lang="cs-CZ" sz="1400" b="1" dirty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919835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  <a:p>
            <a:r>
              <a:rPr lang="cs-CZ" smtClean="0"/>
              <a:t>Vlastní fotografie a nákresy</a:t>
            </a:r>
          </a:p>
          <a:p>
            <a:r>
              <a:rPr lang="cs-CZ">
                <a:hlinkClick r:id="rId2"/>
              </a:rPr>
              <a:t>http://office.microsoft.com/cs-cz/images/results.aspx?qu=ovce&amp;ex=1#ai:MC900330291|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762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Woolen sheep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CLIL: Craft in English for 1st and 2nd classes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4314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184577" cy="5184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8477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35038" y="530225"/>
            <a:ext cx="8208962" cy="57785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Bea, bea, black sheep,</a:t>
            </a:r>
          </a:p>
          <a:p>
            <a:pPr marL="0" indent="0">
              <a:buNone/>
            </a:pPr>
            <a:r>
              <a:rPr lang="cs-CZ" dirty="0" smtClean="0"/>
              <a:t>Have you any wool?</a:t>
            </a:r>
          </a:p>
          <a:p>
            <a:pPr marL="0" indent="0">
              <a:buNone/>
            </a:pPr>
            <a:r>
              <a:rPr lang="cs-CZ" dirty="0" smtClean="0"/>
              <a:t>Yes sir, yes sir,</a:t>
            </a:r>
          </a:p>
          <a:p>
            <a:pPr marL="0" indent="0">
              <a:buNone/>
            </a:pPr>
            <a:r>
              <a:rPr lang="cs-CZ" dirty="0" smtClean="0"/>
              <a:t>Three bags full.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One for the master,</a:t>
            </a:r>
          </a:p>
          <a:p>
            <a:pPr marL="0" indent="0">
              <a:buNone/>
            </a:pPr>
            <a:r>
              <a:rPr lang="cs-CZ" dirty="0" smtClean="0"/>
              <a:t>One for the dame,</a:t>
            </a:r>
          </a:p>
          <a:p>
            <a:pPr marL="0" indent="0">
              <a:buNone/>
            </a:pPr>
            <a:r>
              <a:rPr lang="cs-CZ" dirty="0" smtClean="0"/>
              <a:t>One for the little boy</a:t>
            </a:r>
          </a:p>
          <a:p>
            <a:pPr marL="0" indent="0">
              <a:buNone/>
            </a:pPr>
            <a:r>
              <a:rPr lang="cs-CZ" dirty="0" smtClean="0"/>
              <a:t>That lives down the lane.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Bea</a:t>
            </a:r>
            <a:r>
              <a:rPr lang="cs-CZ" dirty="0"/>
              <a:t>, bea, black sheep,</a:t>
            </a:r>
          </a:p>
          <a:p>
            <a:pPr marL="0" indent="0">
              <a:buNone/>
            </a:pPr>
            <a:r>
              <a:rPr lang="cs-CZ" dirty="0"/>
              <a:t>Have you any wool?</a:t>
            </a:r>
          </a:p>
          <a:p>
            <a:pPr marL="0" indent="0">
              <a:buNone/>
            </a:pPr>
            <a:r>
              <a:rPr lang="cs-CZ" dirty="0"/>
              <a:t>Yes sir, yes sir,</a:t>
            </a:r>
          </a:p>
          <a:p>
            <a:pPr marL="0" indent="0">
              <a:buNone/>
            </a:pPr>
            <a:r>
              <a:rPr lang="cs-CZ" dirty="0"/>
              <a:t>Three bags </a:t>
            </a:r>
            <a:r>
              <a:rPr lang="cs-CZ" dirty="0" smtClean="0"/>
              <a:t>full.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99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rajvlny.cz/obr/velke/f/i/figaro-bukle-cerna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Rukopis 8"/>
              <p14:cNvContentPartPr/>
              <p14:nvPr/>
            </p14:nvContentPartPr>
            <p14:xfrm>
              <a:off x="5794023" y="1282084"/>
              <a:ext cx="1104120" cy="91548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82143" y="1270204"/>
                <a:ext cx="1127880" cy="9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Rukopis 10"/>
              <p14:cNvContentPartPr/>
              <p14:nvPr/>
            </p14:nvContentPartPr>
            <p14:xfrm>
              <a:off x="6619143" y="2074444"/>
              <a:ext cx="1330560" cy="270252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607263" y="2062564"/>
                <a:ext cx="1354320" cy="27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Rukopis 13"/>
              <p14:cNvContentPartPr/>
              <p14:nvPr/>
            </p14:nvContentPartPr>
            <p14:xfrm>
              <a:off x="5418183" y="2166964"/>
              <a:ext cx="764640" cy="67212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06303" y="2155084"/>
                <a:ext cx="788400" cy="69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Rukopis 14"/>
              <p14:cNvContentPartPr/>
              <p14:nvPr/>
            </p14:nvContentPartPr>
            <p14:xfrm>
              <a:off x="4737783" y="2852404"/>
              <a:ext cx="3222000" cy="300564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725903" y="2840524"/>
                <a:ext cx="3245760" cy="302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7" name="Rukopis 16"/>
              <p14:cNvContentPartPr/>
              <p14:nvPr/>
            </p14:nvContentPartPr>
            <p14:xfrm>
              <a:off x="529383" y="108484"/>
              <a:ext cx="4876920" cy="3139920"/>
            </p14:xfrm>
          </p:contentPart>
        </mc:Choice>
        <mc:Fallback xmlns="">
          <p:pic>
            <p:nvPicPr>
              <p:cNvPr id="17" name="Rukopis 16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17503" y="96604"/>
                <a:ext cx="4900680" cy="316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1" name="Rukopis 20"/>
              <p14:cNvContentPartPr/>
              <p14:nvPr/>
            </p14:nvContentPartPr>
            <p14:xfrm>
              <a:off x="2282943" y="1910644"/>
              <a:ext cx="761040" cy="2675520"/>
            </p14:xfrm>
          </p:contentPart>
        </mc:Choice>
        <mc:Fallback xmlns="">
          <p:pic>
            <p:nvPicPr>
              <p:cNvPr id="21" name="Rukopis 20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271063" y="1898764"/>
                <a:ext cx="784800" cy="269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3" name="Rukopis 22"/>
              <p14:cNvContentPartPr/>
              <p14:nvPr/>
            </p14:nvContentPartPr>
            <p14:xfrm>
              <a:off x="2415783" y="4585804"/>
              <a:ext cx="2647800" cy="727200"/>
            </p14:xfrm>
          </p:contentPart>
        </mc:Choice>
        <mc:Fallback xmlns="">
          <p:pic>
            <p:nvPicPr>
              <p:cNvPr id="23" name="Rukopis 22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403903" y="4573924"/>
                <a:ext cx="2671560" cy="75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7" name="Rukopis 26"/>
              <p14:cNvContentPartPr/>
              <p14:nvPr/>
            </p14:nvContentPartPr>
            <p14:xfrm>
              <a:off x="529023" y="3248044"/>
              <a:ext cx="181080" cy="1283400"/>
            </p14:xfrm>
          </p:contentPart>
        </mc:Choice>
        <mc:Fallback xmlns="">
          <p:pic>
            <p:nvPicPr>
              <p:cNvPr id="27" name="Rukopis 26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17143" y="3236164"/>
                <a:ext cx="204840" cy="130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8" name="Rukopis 27"/>
              <p14:cNvContentPartPr/>
              <p14:nvPr/>
            </p14:nvContentPartPr>
            <p14:xfrm>
              <a:off x="689943" y="4531084"/>
              <a:ext cx="1439640" cy="1606680"/>
            </p14:xfrm>
          </p:contentPart>
        </mc:Choice>
        <mc:Fallback xmlns="">
          <p:pic>
            <p:nvPicPr>
              <p:cNvPr id="28" name="Rukopis 27"/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78063" y="4519204"/>
                <a:ext cx="1463400" cy="163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0" name="Rukopis 29"/>
              <p14:cNvContentPartPr/>
              <p14:nvPr/>
            </p14:nvContentPartPr>
            <p14:xfrm>
              <a:off x="2074503" y="5158924"/>
              <a:ext cx="1228680" cy="969120"/>
            </p14:xfrm>
          </p:contentPart>
        </mc:Choice>
        <mc:Fallback xmlns="">
          <p:pic>
            <p:nvPicPr>
              <p:cNvPr id="30" name="Rukopis 29"/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062623" y="5147044"/>
                <a:ext cx="1252440" cy="992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3509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/>
          <p:nvPr/>
        </p:nvSpPr>
        <p:spPr>
          <a:xfrm>
            <a:off x="861407" y="1988840"/>
            <a:ext cx="1294360" cy="5723285"/>
          </a:xfrm>
          <a:custGeom>
            <a:avLst/>
            <a:gdLst>
              <a:gd name="connsiteX0" fmla="*/ 131897 w 1294360"/>
              <a:gd name="connsiteY0" fmla="*/ 5671578 h 5723285"/>
              <a:gd name="connsiteX1" fmla="*/ 3109 w 1294360"/>
              <a:gd name="connsiteY1" fmla="*/ 3495049 h 5723285"/>
              <a:gd name="connsiteX2" fmla="*/ 247807 w 1294360"/>
              <a:gd name="connsiteY2" fmla="*/ 1666249 h 5723285"/>
              <a:gd name="connsiteX3" fmla="*/ 492506 w 1294360"/>
              <a:gd name="connsiteY3" fmla="*/ 159420 h 5723285"/>
              <a:gd name="connsiteX4" fmla="*/ 1097813 w 1294360"/>
              <a:gd name="connsiteY4" fmla="*/ 185178 h 5723285"/>
              <a:gd name="connsiteX5" fmla="*/ 1265238 w 1294360"/>
              <a:gd name="connsiteY5" fmla="*/ 1408671 h 5723285"/>
              <a:gd name="connsiteX6" fmla="*/ 1290996 w 1294360"/>
              <a:gd name="connsiteY6" fmla="*/ 2438981 h 5723285"/>
              <a:gd name="connsiteX7" fmla="*/ 1226601 w 1294360"/>
              <a:gd name="connsiteY7" fmla="*/ 3623837 h 5723285"/>
              <a:gd name="connsiteX8" fmla="*/ 1200844 w 1294360"/>
              <a:gd name="connsiteY8" fmla="*/ 5542789 h 5723285"/>
              <a:gd name="connsiteX9" fmla="*/ 1213723 w 1294360"/>
              <a:gd name="connsiteY9" fmla="*/ 5529911 h 5723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94360" h="5723285">
                <a:moveTo>
                  <a:pt x="131897" y="5671578"/>
                </a:moveTo>
                <a:cubicBezTo>
                  <a:pt x="57844" y="4917091"/>
                  <a:pt x="-16209" y="4162604"/>
                  <a:pt x="3109" y="3495049"/>
                </a:cubicBezTo>
                <a:cubicBezTo>
                  <a:pt x="22427" y="2827494"/>
                  <a:pt x="166241" y="2222187"/>
                  <a:pt x="247807" y="1666249"/>
                </a:cubicBezTo>
                <a:cubicBezTo>
                  <a:pt x="329373" y="1110311"/>
                  <a:pt x="350838" y="406265"/>
                  <a:pt x="492506" y="159420"/>
                </a:cubicBezTo>
                <a:cubicBezTo>
                  <a:pt x="634174" y="-87425"/>
                  <a:pt x="969024" y="-23030"/>
                  <a:pt x="1097813" y="185178"/>
                </a:cubicBezTo>
                <a:cubicBezTo>
                  <a:pt x="1226602" y="393386"/>
                  <a:pt x="1233041" y="1033037"/>
                  <a:pt x="1265238" y="1408671"/>
                </a:cubicBezTo>
                <a:cubicBezTo>
                  <a:pt x="1297435" y="1784305"/>
                  <a:pt x="1297435" y="2069787"/>
                  <a:pt x="1290996" y="2438981"/>
                </a:cubicBezTo>
                <a:cubicBezTo>
                  <a:pt x="1284557" y="2808175"/>
                  <a:pt x="1241626" y="3106536"/>
                  <a:pt x="1226601" y="3623837"/>
                </a:cubicBezTo>
                <a:cubicBezTo>
                  <a:pt x="1211576" y="4141138"/>
                  <a:pt x="1202990" y="5225110"/>
                  <a:pt x="1200844" y="5542789"/>
                </a:cubicBezTo>
                <a:cubicBezTo>
                  <a:pt x="1198698" y="5860468"/>
                  <a:pt x="1206210" y="5695189"/>
                  <a:pt x="1213723" y="5529911"/>
                </a:cubicBezTo>
              </a:path>
            </a:pathLst>
          </a:custGeom>
          <a:ln w="76200"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7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3275856" y="1772816"/>
            <a:ext cx="1316658" cy="3978552"/>
          </a:xfrm>
          <a:custGeom>
            <a:avLst/>
            <a:gdLst>
              <a:gd name="connsiteX0" fmla="*/ 493107 w 1316658"/>
              <a:gd name="connsiteY0" fmla="*/ 1238196 h 3978552"/>
              <a:gd name="connsiteX1" fmla="*/ 1021141 w 1316658"/>
              <a:gd name="connsiteY1" fmla="*/ 2809419 h 3978552"/>
              <a:gd name="connsiteX2" fmla="*/ 879473 w 1316658"/>
              <a:gd name="connsiteY2" fmla="*/ 3968517 h 3978552"/>
              <a:gd name="connsiteX3" fmla="*/ 390076 w 1316658"/>
              <a:gd name="connsiteY3" fmla="*/ 3273058 h 3978552"/>
              <a:gd name="connsiteX4" fmla="*/ 29468 w 1316658"/>
              <a:gd name="connsiteY4" fmla="*/ 1624562 h 3978552"/>
              <a:gd name="connsiteX5" fmla="*/ 68104 w 1316658"/>
              <a:gd name="connsiteY5" fmla="*/ 504100 h 3978552"/>
              <a:gd name="connsiteX6" fmla="*/ 441592 w 1316658"/>
              <a:gd name="connsiteY6" fmla="*/ 1824 h 3978552"/>
              <a:gd name="connsiteX7" fmla="*/ 905231 w 1316658"/>
              <a:gd name="connsiteY7" fmla="*/ 336675 h 3978552"/>
              <a:gd name="connsiteX8" fmla="*/ 905231 w 1316658"/>
              <a:gd name="connsiteY8" fmla="*/ 375312 h 3978552"/>
              <a:gd name="connsiteX9" fmla="*/ 930989 w 1316658"/>
              <a:gd name="connsiteY9" fmla="*/ 1534410 h 3978552"/>
              <a:gd name="connsiteX10" fmla="*/ 930989 w 1316658"/>
              <a:gd name="connsiteY10" fmla="*/ 1534410 h 3978552"/>
              <a:gd name="connsiteX11" fmla="*/ 892352 w 1316658"/>
              <a:gd name="connsiteY11" fmla="*/ 2474568 h 3978552"/>
              <a:gd name="connsiteX12" fmla="*/ 866594 w 1316658"/>
              <a:gd name="connsiteY12" fmla="*/ 3285937 h 3978552"/>
              <a:gd name="connsiteX13" fmla="*/ 1265839 w 1316658"/>
              <a:gd name="connsiteY13" fmla="*/ 3917002 h 3978552"/>
              <a:gd name="connsiteX14" fmla="*/ 1291597 w 1316658"/>
              <a:gd name="connsiteY14" fmla="*/ 2835177 h 3978552"/>
              <a:gd name="connsiteX15" fmla="*/ 1085535 w 1316658"/>
              <a:gd name="connsiteY15" fmla="*/ 2075323 h 3978552"/>
              <a:gd name="connsiteX16" fmla="*/ 634775 w 1316658"/>
              <a:gd name="connsiteY16" fmla="*/ 1135165 h 3978552"/>
              <a:gd name="connsiteX17" fmla="*/ 454470 w 1316658"/>
              <a:gd name="connsiteY17" fmla="*/ 491222 h 3978552"/>
              <a:gd name="connsiteX18" fmla="*/ 454470 w 1316658"/>
              <a:gd name="connsiteY18" fmla="*/ 491222 h 3978552"/>
              <a:gd name="connsiteX19" fmla="*/ 441592 w 1316658"/>
              <a:gd name="connsiteY19" fmla="*/ 439706 h 3978552"/>
              <a:gd name="connsiteX20" fmla="*/ 441592 w 1316658"/>
              <a:gd name="connsiteY20" fmla="*/ 439706 h 3978552"/>
              <a:gd name="connsiteX21" fmla="*/ 441592 w 1316658"/>
              <a:gd name="connsiteY21" fmla="*/ 439706 h 3978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316658" h="3978552">
                <a:moveTo>
                  <a:pt x="493107" y="1238196"/>
                </a:moveTo>
                <a:cubicBezTo>
                  <a:pt x="724927" y="1796281"/>
                  <a:pt x="956747" y="2354366"/>
                  <a:pt x="1021141" y="2809419"/>
                </a:cubicBezTo>
                <a:cubicBezTo>
                  <a:pt x="1085535" y="3264472"/>
                  <a:pt x="984650" y="3891244"/>
                  <a:pt x="879473" y="3968517"/>
                </a:cubicBezTo>
                <a:cubicBezTo>
                  <a:pt x="774296" y="4045790"/>
                  <a:pt x="531744" y="3663717"/>
                  <a:pt x="390076" y="3273058"/>
                </a:cubicBezTo>
                <a:cubicBezTo>
                  <a:pt x="248408" y="2882399"/>
                  <a:pt x="83130" y="2086055"/>
                  <a:pt x="29468" y="1624562"/>
                </a:cubicBezTo>
                <a:cubicBezTo>
                  <a:pt x="-24194" y="1163069"/>
                  <a:pt x="-583" y="774556"/>
                  <a:pt x="68104" y="504100"/>
                </a:cubicBezTo>
                <a:cubicBezTo>
                  <a:pt x="136791" y="233644"/>
                  <a:pt x="302071" y="29728"/>
                  <a:pt x="441592" y="1824"/>
                </a:cubicBezTo>
                <a:cubicBezTo>
                  <a:pt x="581113" y="-26080"/>
                  <a:pt x="827958" y="274427"/>
                  <a:pt x="905231" y="336675"/>
                </a:cubicBezTo>
                <a:cubicBezTo>
                  <a:pt x="982504" y="398923"/>
                  <a:pt x="900938" y="175690"/>
                  <a:pt x="905231" y="375312"/>
                </a:cubicBezTo>
                <a:cubicBezTo>
                  <a:pt x="909524" y="574934"/>
                  <a:pt x="930989" y="1534410"/>
                  <a:pt x="930989" y="1534410"/>
                </a:cubicBezTo>
                <a:lnTo>
                  <a:pt x="930989" y="1534410"/>
                </a:lnTo>
                <a:cubicBezTo>
                  <a:pt x="924550" y="1691103"/>
                  <a:pt x="903085" y="2182647"/>
                  <a:pt x="892352" y="2474568"/>
                </a:cubicBezTo>
                <a:cubicBezTo>
                  <a:pt x="881620" y="2766489"/>
                  <a:pt x="804346" y="3045531"/>
                  <a:pt x="866594" y="3285937"/>
                </a:cubicBezTo>
                <a:cubicBezTo>
                  <a:pt x="928842" y="3526343"/>
                  <a:pt x="1195005" y="3992129"/>
                  <a:pt x="1265839" y="3917002"/>
                </a:cubicBezTo>
                <a:cubicBezTo>
                  <a:pt x="1336673" y="3841875"/>
                  <a:pt x="1321648" y="3142124"/>
                  <a:pt x="1291597" y="2835177"/>
                </a:cubicBezTo>
                <a:cubicBezTo>
                  <a:pt x="1261546" y="2528231"/>
                  <a:pt x="1195005" y="2358658"/>
                  <a:pt x="1085535" y="2075323"/>
                </a:cubicBezTo>
                <a:cubicBezTo>
                  <a:pt x="976065" y="1791988"/>
                  <a:pt x="739952" y="1399182"/>
                  <a:pt x="634775" y="1135165"/>
                </a:cubicBezTo>
                <a:cubicBezTo>
                  <a:pt x="529598" y="871148"/>
                  <a:pt x="454470" y="491222"/>
                  <a:pt x="454470" y="491222"/>
                </a:cubicBezTo>
                <a:lnTo>
                  <a:pt x="454470" y="491222"/>
                </a:lnTo>
                <a:lnTo>
                  <a:pt x="441592" y="439706"/>
                </a:lnTo>
                <a:lnTo>
                  <a:pt x="441592" y="439706"/>
                </a:lnTo>
                <a:lnTo>
                  <a:pt x="441592" y="439706"/>
                </a:lnTo>
              </a:path>
            </a:pathLst>
          </a:custGeom>
          <a:ln w="76200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6107018" y="386366"/>
            <a:ext cx="1084455" cy="3906730"/>
          </a:xfrm>
          <a:custGeom>
            <a:avLst/>
            <a:gdLst>
              <a:gd name="connsiteX0" fmla="*/ 36205 w 1084455"/>
              <a:gd name="connsiteY0" fmla="*/ 399245 h 2138264"/>
              <a:gd name="connsiteX1" fmla="*/ 551359 w 1084455"/>
              <a:gd name="connsiteY1" fmla="*/ 1635617 h 2138264"/>
              <a:gd name="connsiteX2" fmla="*/ 74841 w 1084455"/>
              <a:gd name="connsiteY2" fmla="*/ 2137893 h 2138264"/>
              <a:gd name="connsiteX3" fmla="*/ 36205 w 1084455"/>
              <a:gd name="connsiteY3" fmla="*/ 1571223 h 2138264"/>
              <a:gd name="connsiteX4" fmla="*/ 422571 w 1084455"/>
              <a:gd name="connsiteY4" fmla="*/ 811369 h 2138264"/>
              <a:gd name="connsiteX5" fmla="*/ 963483 w 1084455"/>
              <a:gd name="connsiteY5" fmla="*/ 978795 h 2138264"/>
              <a:gd name="connsiteX6" fmla="*/ 1079393 w 1084455"/>
              <a:gd name="connsiteY6" fmla="*/ 1558344 h 2138264"/>
              <a:gd name="connsiteX7" fmla="*/ 860452 w 1084455"/>
              <a:gd name="connsiteY7" fmla="*/ 2047741 h 2138264"/>
              <a:gd name="connsiteX8" fmla="*/ 641512 w 1084455"/>
              <a:gd name="connsiteY8" fmla="*/ 1378040 h 2138264"/>
              <a:gd name="connsiteX9" fmla="*/ 396813 w 1084455"/>
              <a:gd name="connsiteY9" fmla="*/ 412124 h 2138264"/>
              <a:gd name="connsiteX10" fmla="*/ 203630 w 1084455"/>
              <a:gd name="connsiteY10" fmla="*/ 0 h 2138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84455" h="2138264">
                <a:moveTo>
                  <a:pt x="36205" y="399245"/>
                </a:moveTo>
                <a:cubicBezTo>
                  <a:pt x="290562" y="872543"/>
                  <a:pt x="544920" y="1345842"/>
                  <a:pt x="551359" y="1635617"/>
                </a:cubicBezTo>
                <a:cubicBezTo>
                  <a:pt x="557798" y="1925392"/>
                  <a:pt x="160700" y="2148625"/>
                  <a:pt x="74841" y="2137893"/>
                </a:cubicBezTo>
                <a:cubicBezTo>
                  <a:pt x="-11018" y="2127161"/>
                  <a:pt x="-21750" y="1792310"/>
                  <a:pt x="36205" y="1571223"/>
                </a:cubicBezTo>
                <a:cubicBezTo>
                  <a:pt x="94160" y="1350136"/>
                  <a:pt x="268025" y="910107"/>
                  <a:pt x="422571" y="811369"/>
                </a:cubicBezTo>
                <a:cubicBezTo>
                  <a:pt x="577117" y="712631"/>
                  <a:pt x="854013" y="854299"/>
                  <a:pt x="963483" y="978795"/>
                </a:cubicBezTo>
                <a:cubicBezTo>
                  <a:pt x="1072953" y="1103291"/>
                  <a:pt x="1096565" y="1380186"/>
                  <a:pt x="1079393" y="1558344"/>
                </a:cubicBezTo>
                <a:cubicBezTo>
                  <a:pt x="1062221" y="1736502"/>
                  <a:pt x="933432" y="2077792"/>
                  <a:pt x="860452" y="2047741"/>
                </a:cubicBezTo>
                <a:cubicBezTo>
                  <a:pt x="787472" y="2017690"/>
                  <a:pt x="718785" y="1650643"/>
                  <a:pt x="641512" y="1378040"/>
                </a:cubicBezTo>
                <a:cubicBezTo>
                  <a:pt x="564239" y="1105437"/>
                  <a:pt x="469793" y="641797"/>
                  <a:pt x="396813" y="412124"/>
                </a:cubicBezTo>
                <a:cubicBezTo>
                  <a:pt x="323833" y="182451"/>
                  <a:pt x="235827" y="72980"/>
                  <a:pt x="203630" y="0"/>
                </a:cubicBezTo>
              </a:path>
            </a:pathLst>
          </a:custGeom>
          <a:ln w="76200"/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169592" y="2555591"/>
            <a:ext cx="8856984" cy="0"/>
          </a:xfrm>
          <a:prstGeom prst="line">
            <a:avLst/>
          </a:prstGeom>
          <a:ln w="76200"/>
          <a:effectLst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779912" y="2528900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 flipH="1" flipV="1">
            <a:off x="6527325" y="2528900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 flipH="1" flipV="1">
            <a:off x="6679724" y="2528899"/>
            <a:ext cx="45719" cy="868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olný tvar 28"/>
          <p:cNvSpPr/>
          <p:nvPr/>
        </p:nvSpPr>
        <p:spPr>
          <a:xfrm>
            <a:off x="6349285" y="1635500"/>
            <a:ext cx="540912" cy="489514"/>
          </a:xfrm>
          <a:custGeom>
            <a:avLst/>
            <a:gdLst>
              <a:gd name="connsiteX0" fmla="*/ 0 w 540912"/>
              <a:gd name="connsiteY0" fmla="*/ 489514 h 489514"/>
              <a:gd name="connsiteX1" fmla="*/ 115909 w 540912"/>
              <a:gd name="connsiteY1" fmla="*/ 219058 h 489514"/>
              <a:gd name="connsiteX2" fmla="*/ 502276 w 540912"/>
              <a:gd name="connsiteY2" fmla="*/ 38754 h 489514"/>
              <a:gd name="connsiteX3" fmla="*/ 502276 w 540912"/>
              <a:gd name="connsiteY3" fmla="*/ 38754 h 489514"/>
              <a:gd name="connsiteX4" fmla="*/ 528033 w 540912"/>
              <a:gd name="connsiteY4" fmla="*/ 117 h 489514"/>
              <a:gd name="connsiteX5" fmla="*/ 540912 w 540912"/>
              <a:gd name="connsiteY5" fmla="*/ 25875 h 489514"/>
              <a:gd name="connsiteX6" fmla="*/ 540912 w 540912"/>
              <a:gd name="connsiteY6" fmla="*/ 25875 h 489514"/>
              <a:gd name="connsiteX7" fmla="*/ 540912 w 540912"/>
              <a:gd name="connsiteY7" fmla="*/ 25875 h 489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0912" h="489514">
                <a:moveTo>
                  <a:pt x="0" y="489514"/>
                </a:moveTo>
                <a:cubicBezTo>
                  <a:pt x="16098" y="391849"/>
                  <a:pt x="32196" y="294185"/>
                  <a:pt x="115909" y="219058"/>
                </a:cubicBezTo>
                <a:cubicBezTo>
                  <a:pt x="199622" y="143931"/>
                  <a:pt x="502276" y="38754"/>
                  <a:pt x="502276" y="38754"/>
                </a:cubicBezTo>
                <a:lnTo>
                  <a:pt x="502276" y="38754"/>
                </a:lnTo>
                <a:cubicBezTo>
                  <a:pt x="506569" y="32315"/>
                  <a:pt x="521594" y="2263"/>
                  <a:pt x="528033" y="117"/>
                </a:cubicBezTo>
                <a:cubicBezTo>
                  <a:pt x="534472" y="-2029"/>
                  <a:pt x="540912" y="25875"/>
                  <a:pt x="540912" y="25875"/>
                </a:cubicBezTo>
                <a:lnTo>
                  <a:pt x="540912" y="25875"/>
                </a:lnTo>
                <a:lnTo>
                  <a:pt x="540912" y="25875"/>
                </a:ln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olný tvar 29"/>
          <p:cNvSpPr/>
          <p:nvPr/>
        </p:nvSpPr>
        <p:spPr>
          <a:xfrm>
            <a:off x="6413679" y="1876473"/>
            <a:ext cx="283335" cy="390209"/>
          </a:xfrm>
          <a:custGeom>
            <a:avLst/>
            <a:gdLst>
              <a:gd name="connsiteX0" fmla="*/ 0 w 283335"/>
              <a:gd name="connsiteY0" fmla="*/ 390209 h 390209"/>
              <a:gd name="connsiteX1" fmla="*/ 51515 w 283335"/>
              <a:gd name="connsiteY1" fmla="*/ 222783 h 390209"/>
              <a:gd name="connsiteX2" fmla="*/ 141667 w 283335"/>
              <a:gd name="connsiteY2" fmla="*/ 29600 h 390209"/>
              <a:gd name="connsiteX3" fmla="*/ 283335 w 283335"/>
              <a:gd name="connsiteY3" fmla="*/ 3842 h 390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335" h="390209">
                <a:moveTo>
                  <a:pt x="0" y="390209"/>
                </a:moveTo>
                <a:cubicBezTo>
                  <a:pt x="13952" y="336546"/>
                  <a:pt x="27904" y="282884"/>
                  <a:pt x="51515" y="222783"/>
                </a:cubicBezTo>
                <a:cubicBezTo>
                  <a:pt x="75126" y="162681"/>
                  <a:pt x="103030" y="66090"/>
                  <a:pt x="141667" y="29600"/>
                </a:cubicBezTo>
                <a:cubicBezTo>
                  <a:pt x="180304" y="-6890"/>
                  <a:pt x="231819" y="-1524"/>
                  <a:pt x="283335" y="3842"/>
                </a:cubicBez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4" name="Obdélník 1023"/>
          <p:cNvSpPr/>
          <p:nvPr/>
        </p:nvSpPr>
        <p:spPr>
          <a:xfrm>
            <a:off x="580514" y="580786"/>
            <a:ext cx="5610179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dirty="0"/>
              <a:t>Learn this knot: </a:t>
            </a:r>
          </a:p>
          <a:p>
            <a:r>
              <a:rPr lang="cs-CZ" dirty="0"/>
              <a:t>Make a loop with a</a:t>
            </a:r>
            <a:r>
              <a:rPr lang="cs-CZ" dirty="0" smtClean="0"/>
              <a:t> </a:t>
            </a:r>
            <a:r>
              <a:rPr lang="cs-CZ" dirty="0"/>
              <a:t>piece of wool.</a:t>
            </a:r>
          </a:p>
          <a:p>
            <a:r>
              <a:rPr lang="cs-CZ" dirty="0"/>
              <a:t>Put it under the yellow string.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436095" y="5125907"/>
            <a:ext cx="3018775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6C31"/>
                </a:solidFill>
              </a:rPr>
              <a:t>Put both ends into the loop.</a:t>
            </a:r>
          </a:p>
          <a:p>
            <a:r>
              <a:rPr lang="cs-CZ" dirty="0" smtClean="0">
                <a:solidFill>
                  <a:srgbClr val="006C31"/>
                </a:solidFill>
              </a:rPr>
              <a:t>Pull them to tie it up.</a:t>
            </a:r>
            <a:endParaRPr lang="cs-CZ" dirty="0">
              <a:solidFill>
                <a:srgbClr val="006C31"/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4095482" y="3129566"/>
            <a:ext cx="257577" cy="450761"/>
          </a:xfrm>
          <a:custGeom>
            <a:avLst/>
            <a:gdLst>
              <a:gd name="connsiteX0" fmla="*/ 0 w 257577"/>
              <a:gd name="connsiteY0" fmla="*/ 0 h 450761"/>
              <a:gd name="connsiteX1" fmla="*/ 25757 w 257577"/>
              <a:gd name="connsiteY1" fmla="*/ 64395 h 450761"/>
              <a:gd name="connsiteX2" fmla="*/ 38636 w 257577"/>
              <a:gd name="connsiteY2" fmla="*/ 103031 h 450761"/>
              <a:gd name="connsiteX3" fmla="*/ 77273 w 257577"/>
              <a:gd name="connsiteY3" fmla="*/ 115910 h 450761"/>
              <a:gd name="connsiteX4" fmla="*/ 38636 w 257577"/>
              <a:gd name="connsiteY4" fmla="*/ 141668 h 450761"/>
              <a:gd name="connsiteX5" fmla="*/ 64394 w 257577"/>
              <a:gd name="connsiteY5" fmla="*/ 180304 h 450761"/>
              <a:gd name="connsiteX6" fmla="*/ 90152 w 257577"/>
              <a:gd name="connsiteY6" fmla="*/ 257578 h 450761"/>
              <a:gd name="connsiteX7" fmla="*/ 115910 w 257577"/>
              <a:gd name="connsiteY7" fmla="*/ 296214 h 450761"/>
              <a:gd name="connsiteX8" fmla="*/ 206062 w 257577"/>
              <a:gd name="connsiteY8" fmla="*/ 386366 h 450761"/>
              <a:gd name="connsiteX9" fmla="*/ 257577 w 257577"/>
              <a:gd name="connsiteY9" fmla="*/ 450761 h 450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7577" h="450761">
                <a:moveTo>
                  <a:pt x="0" y="0"/>
                </a:moveTo>
                <a:cubicBezTo>
                  <a:pt x="8586" y="21465"/>
                  <a:pt x="17640" y="42749"/>
                  <a:pt x="25757" y="64395"/>
                </a:cubicBezTo>
                <a:cubicBezTo>
                  <a:pt x="30524" y="77106"/>
                  <a:pt x="29037" y="93432"/>
                  <a:pt x="38636" y="103031"/>
                </a:cubicBezTo>
                <a:cubicBezTo>
                  <a:pt x="48236" y="112630"/>
                  <a:pt x="64394" y="111617"/>
                  <a:pt x="77273" y="115910"/>
                </a:cubicBezTo>
                <a:cubicBezTo>
                  <a:pt x="64394" y="124496"/>
                  <a:pt x="41672" y="126490"/>
                  <a:pt x="38636" y="141668"/>
                </a:cubicBezTo>
                <a:cubicBezTo>
                  <a:pt x="35600" y="156846"/>
                  <a:pt x="58108" y="166160"/>
                  <a:pt x="64394" y="180304"/>
                </a:cubicBezTo>
                <a:cubicBezTo>
                  <a:pt x="75421" y="205115"/>
                  <a:pt x="75091" y="234987"/>
                  <a:pt x="90152" y="257578"/>
                </a:cubicBezTo>
                <a:cubicBezTo>
                  <a:pt x="98738" y="270457"/>
                  <a:pt x="105555" y="284709"/>
                  <a:pt x="115910" y="296214"/>
                </a:cubicBezTo>
                <a:cubicBezTo>
                  <a:pt x="144340" y="327802"/>
                  <a:pt x="182489" y="351005"/>
                  <a:pt x="206062" y="386366"/>
                </a:cubicBezTo>
                <a:cubicBezTo>
                  <a:pt x="238554" y="435106"/>
                  <a:pt x="220874" y="414058"/>
                  <a:pt x="257577" y="450761"/>
                </a:cubicBez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4121239" y="3528811"/>
            <a:ext cx="128789" cy="218941"/>
          </a:xfrm>
          <a:custGeom>
            <a:avLst/>
            <a:gdLst>
              <a:gd name="connsiteX0" fmla="*/ 0 w 128789"/>
              <a:gd name="connsiteY0" fmla="*/ 0 h 218941"/>
              <a:gd name="connsiteX1" fmla="*/ 38637 w 128789"/>
              <a:gd name="connsiteY1" fmla="*/ 64395 h 218941"/>
              <a:gd name="connsiteX2" fmla="*/ 64395 w 128789"/>
              <a:gd name="connsiteY2" fmla="*/ 103031 h 218941"/>
              <a:gd name="connsiteX3" fmla="*/ 128789 w 128789"/>
              <a:gd name="connsiteY3" fmla="*/ 218941 h 218941"/>
              <a:gd name="connsiteX4" fmla="*/ 90153 w 128789"/>
              <a:gd name="connsiteY4" fmla="*/ 141668 h 218941"/>
              <a:gd name="connsiteX5" fmla="*/ 77274 w 128789"/>
              <a:gd name="connsiteY5" fmla="*/ 103031 h 218941"/>
              <a:gd name="connsiteX6" fmla="*/ 38637 w 128789"/>
              <a:gd name="connsiteY6" fmla="*/ 77274 h 218941"/>
              <a:gd name="connsiteX7" fmla="*/ 0 w 128789"/>
              <a:gd name="connsiteY7" fmla="*/ 0 h 218941"/>
              <a:gd name="connsiteX8" fmla="*/ 0 w 128789"/>
              <a:gd name="connsiteY8" fmla="*/ 0 h 218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789" h="218941">
                <a:moveTo>
                  <a:pt x="0" y="0"/>
                </a:moveTo>
                <a:cubicBezTo>
                  <a:pt x="6439" y="10732"/>
                  <a:pt x="25370" y="43168"/>
                  <a:pt x="38637" y="64395"/>
                </a:cubicBezTo>
                <a:cubicBezTo>
                  <a:pt x="46841" y="77521"/>
                  <a:pt x="58109" y="88887"/>
                  <a:pt x="64395" y="103031"/>
                </a:cubicBezTo>
                <a:cubicBezTo>
                  <a:pt x="114824" y="216495"/>
                  <a:pt x="58268" y="148419"/>
                  <a:pt x="128789" y="218941"/>
                </a:cubicBezTo>
                <a:cubicBezTo>
                  <a:pt x="96417" y="121825"/>
                  <a:pt x="140085" y="241533"/>
                  <a:pt x="90153" y="141668"/>
                </a:cubicBezTo>
                <a:cubicBezTo>
                  <a:pt x="84082" y="129526"/>
                  <a:pt x="85755" y="113632"/>
                  <a:pt x="77274" y="103031"/>
                </a:cubicBezTo>
                <a:cubicBezTo>
                  <a:pt x="67605" y="90944"/>
                  <a:pt x="51516" y="85860"/>
                  <a:pt x="38637" y="77274"/>
                </a:cubicBezTo>
                <a:cubicBezTo>
                  <a:pt x="13455" y="39501"/>
                  <a:pt x="10664" y="42657"/>
                  <a:pt x="0" y="0"/>
                </a:cubicBezTo>
                <a:lnTo>
                  <a:pt x="0" y="0"/>
                </a:lnTo>
                <a:close/>
              </a:path>
            </a:pathLst>
          </a:cu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olný tvar 11"/>
          <p:cNvSpPr/>
          <p:nvPr/>
        </p:nvSpPr>
        <p:spPr>
          <a:xfrm>
            <a:off x="4121239" y="3760631"/>
            <a:ext cx="154995" cy="399245"/>
          </a:xfrm>
          <a:custGeom>
            <a:avLst/>
            <a:gdLst>
              <a:gd name="connsiteX0" fmla="*/ 0 w 154995"/>
              <a:gd name="connsiteY0" fmla="*/ 0 h 399245"/>
              <a:gd name="connsiteX1" fmla="*/ 25758 w 154995"/>
              <a:gd name="connsiteY1" fmla="*/ 103031 h 399245"/>
              <a:gd name="connsiteX2" fmla="*/ 51516 w 154995"/>
              <a:gd name="connsiteY2" fmla="*/ 141668 h 399245"/>
              <a:gd name="connsiteX3" fmla="*/ 64395 w 154995"/>
              <a:gd name="connsiteY3" fmla="*/ 180304 h 399245"/>
              <a:gd name="connsiteX4" fmla="*/ 115910 w 154995"/>
              <a:gd name="connsiteY4" fmla="*/ 257577 h 399245"/>
              <a:gd name="connsiteX5" fmla="*/ 141668 w 154995"/>
              <a:gd name="connsiteY5" fmla="*/ 296214 h 399245"/>
              <a:gd name="connsiteX6" fmla="*/ 154547 w 154995"/>
              <a:gd name="connsiteY6" fmla="*/ 399245 h 3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995" h="399245">
                <a:moveTo>
                  <a:pt x="0" y="0"/>
                </a:moveTo>
                <a:cubicBezTo>
                  <a:pt x="4899" y="24492"/>
                  <a:pt x="12557" y="76630"/>
                  <a:pt x="25758" y="103031"/>
                </a:cubicBezTo>
                <a:cubicBezTo>
                  <a:pt x="32680" y="116876"/>
                  <a:pt x="44594" y="127824"/>
                  <a:pt x="51516" y="141668"/>
                </a:cubicBezTo>
                <a:cubicBezTo>
                  <a:pt x="57587" y="153810"/>
                  <a:pt x="57802" y="168437"/>
                  <a:pt x="64395" y="180304"/>
                </a:cubicBezTo>
                <a:cubicBezTo>
                  <a:pt x="79429" y="207365"/>
                  <a:pt x="98738" y="231819"/>
                  <a:pt x="115910" y="257577"/>
                </a:cubicBezTo>
                <a:lnTo>
                  <a:pt x="141668" y="296214"/>
                </a:lnTo>
                <a:cubicBezTo>
                  <a:pt x="158712" y="364389"/>
                  <a:pt x="154547" y="330030"/>
                  <a:pt x="154547" y="399245"/>
                </a:cubicBez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4082603" y="4082603"/>
            <a:ext cx="141678" cy="412124"/>
          </a:xfrm>
          <a:custGeom>
            <a:avLst/>
            <a:gdLst>
              <a:gd name="connsiteX0" fmla="*/ 0 w 141678"/>
              <a:gd name="connsiteY0" fmla="*/ 0 h 412124"/>
              <a:gd name="connsiteX1" fmla="*/ 51515 w 141678"/>
              <a:gd name="connsiteY1" fmla="*/ 64394 h 412124"/>
              <a:gd name="connsiteX2" fmla="*/ 77273 w 141678"/>
              <a:gd name="connsiteY2" fmla="*/ 103031 h 412124"/>
              <a:gd name="connsiteX3" fmla="*/ 90152 w 141678"/>
              <a:gd name="connsiteY3" fmla="*/ 180304 h 412124"/>
              <a:gd name="connsiteX4" fmla="*/ 103031 w 141678"/>
              <a:gd name="connsiteY4" fmla="*/ 244698 h 412124"/>
              <a:gd name="connsiteX5" fmla="*/ 115910 w 141678"/>
              <a:gd name="connsiteY5" fmla="*/ 321972 h 412124"/>
              <a:gd name="connsiteX6" fmla="*/ 141667 w 141678"/>
              <a:gd name="connsiteY6" fmla="*/ 412124 h 412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1678" h="412124">
                <a:moveTo>
                  <a:pt x="0" y="0"/>
                </a:moveTo>
                <a:cubicBezTo>
                  <a:pt x="17172" y="21465"/>
                  <a:pt x="35022" y="42403"/>
                  <a:pt x="51515" y="64394"/>
                </a:cubicBezTo>
                <a:cubicBezTo>
                  <a:pt x="60802" y="76777"/>
                  <a:pt x="72378" y="88347"/>
                  <a:pt x="77273" y="103031"/>
                </a:cubicBezTo>
                <a:cubicBezTo>
                  <a:pt x="85531" y="127804"/>
                  <a:pt x="85481" y="154612"/>
                  <a:pt x="90152" y="180304"/>
                </a:cubicBezTo>
                <a:cubicBezTo>
                  <a:pt x="94068" y="201841"/>
                  <a:pt x="99115" y="223161"/>
                  <a:pt x="103031" y="244698"/>
                </a:cubicBezTo>
                <a:cubicBezTo>
                  <a:pt x="107702" y="270390"/>
                  <a:pt x="109577" y="296638"/>
                  <a:pt x="115910" y="321972"/>
                </a:cubicBezTo>
                <a:cubicBezTo>
                  <a:pt x="143025" y="430432"/>
                  <a:pt x="141667" y="367807"/>
                  <a:pt x="141667" y="412124"/>
                </a:cubicBez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4185600" y="5164428"/>
            <a:ext cx="51549" cy="347730"/>
          </a:xfrm>
          <a:custGeom>
            <a:avLst/>
            <a:gdLst>
              <a:gd name="connsiteX0" fmla="*/ 51549 w 51549"/>
              <a:gd name="connsiteY0" fmla="*/ 0 h 347730"/>
              <a:gd name="connsiteX1" fmla="*/ 38670 w 51549"/>
              <a:gd name="connsiteY1" fmla="*/ 257578 h 347730"/>
              <a:gd name="connsiteX2" fmla="*/ 12913 w 51549"/>
              <a:gd name="connsiteY2" fmla="*/ 296214 h 347730"/>
              <a:gd name="connsiteX3" fmla="*/ 34 w 51549"/>
              <a:gd name="connsiteY3" fmla="*/ 347730 h 347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549" h="347730">
                <a:moveTo>
                  <a:pt x="51549" y="0"/>
                </a:moveTo>
                <a:cubicBezTo>
                  <a:pt x="47256" y="85859"/>
                  <a:pt x="49789" y="172333"/>
                  <a:pt x="38670" y="257578"/>
                </a:cubicBezTo>
                <a:cubicBezTo>
                  <a:pt x="36668" y="272926"/>
                  <a:pt x="19835" y="282370"/>
                  <a:pt x="12913" y="296214"/>
                </a:cubicBezTo>
                <a:cubicBezTo>
                  <a:pt x="-1324" y="324688"/>
                  <a:pt x="34" y="325777"/>
                  <a:pt x="34" y="347730"/>
                </a:cubicBez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4313948" y="5331854"/>
            <a:ext cx="64869" cy="708338"/>
          </a:xfrm>
          <a:custGeom>
            <a:avLst/>
            <a:gdLst>
              <a:gd name="connsiteX0" fmla="*/ 64869 w 64869"/>
              <a:gd name="connsiteY0" fmla="*/ 0 h 708338"/>
              <a:gd name="connsiteX1" fmla="*/ 13353 w 64869"/>
              <a:gd name="connsiteY1" fmla="*/ 193183 h 708338"/>
              <a:gd name="connsiteX2" fmla="*/ 475 w 64869"/>
              <a:gd name="connsiteY2" fmla="*/ 708338 h 708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4869" h="708338">
                <a:moveTo>
                  <a:pt x="64869" y="0"/>
                </a:moveTo>
                <a:cubicBezTo>
                  <a:pt x="7379" y="95816"/>
                  <a:pt x="22959" y="49093"/>
                  <a:pt x="13353" y="193183"/>
                </a:cubicBezTo>
                <a:cubicBezTo>
                  <a:pt x="-3812" y="450670"/>
                  <a:pt x="475" y="450529"/>
                  <a:pt x="475" y="708338"/>
                </a:cubicBezTo>
              </a:path>
            </a:pathLst>
          </a:cu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olný tvar 19"/>
          <p:cNvSpPr/>
          <p:nvPr/>
        </p:nvSpPr>
        <p:spPr>
          <a:xfrm>
            <a:off x="3567448" y="2228045"/>
            <a:ext cx="206062" cy="798490"/>
          </a:xfrm>
          <a:custGeom>
            <a:avLst/>
            <a:gdLst>
              <a:gd name="connsiteX0" fmla="*/ 206062 w 206062"/>
              <a:gd name="connsiteY0" fmla="*/ 798490 h 798490"/>
              <a:gd name="connsiteX1" fmla="*/ 12879 w 206062"/>
              <a:gd name="connsiteY1" fmla="*/ 51516 h 798490"/>
              <a:gd name="connsiteX2" fmla="*/ 12879 w 206062"/>
              <a:gd name="connsiteY2" fmla="*/ 51516 h 798490"/>
              <a:gd name="connsiteX3" fmla="*/ 0 w 206062"/>
              <a:gd name="connsiteY3" fmla="*/ 0 h 798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6062" h="798490">
                <a:moveTo>
                  <a:pt x="206062" y="798490"/>
                </a:moveTo>
                <a:lnTo>
                  <a:pt x="12879" y="51516"/>
                </a:lnTo>
                <a:lnTo>
                  <a:pt x="12879" y="51516"/>
                </a:lnTo>
                <a:lnTo>
                  <a:pt x="0" y="0"/>
                </a:lnTo>
              </a:path>
            </a:pathLst>
          </a:cu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0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836712"/>
            <a:ext cx="16674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You will need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such a wreath,</a:t>
            </a:r>
          </a:p>
          <a:p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ins and </a:t>
            </a:r>
          </a:p>
          <a:p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ome string.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47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620688"/>
            <a:ext cx="25891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Stick pins into a wreath</a:t>
            </a:r>
          </a:p>
          <a:p>
            <a:r>
              <a:rPr lang="cs-CZ" dirty="0"/>
              <a:t>l</a:t>
            </a:r>
            <a:r>
              <a:rPr lang="cs-CZ" dirty="0" smtClean="0"/>
              <a:t>ike this: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762129" y="2132856"/>
            <a:ext cx="360040" cy="14401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582109" y="3284984"/>
            <a:ext cx="360040" cy="0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762129" y="4293096"/>
            <a:ext cx="315118" cy="14401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122169" y="5013176"/>
            <a:ext cx="292657" cy="288032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056714" y="5498897"/>
            <a:ext cx="157559" cy="234359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002707" y="5897277"/>
            <a:ext cx="78780" cy="412043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31671" y="1257858"/>
            <a:ext cx="163174" cy="133114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315513" y="620688"/>
            <a:ext cx="180020" cy="323165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5226844" y="5897278"/>
            <a:ext cx="137244" cy="412042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6156176" y="5527238"/>
            <a:ext cx="288032" cy="370039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 flipV="1">
            <a:off x="6876256" y="4787154"/>
            <a:ext cx="288032" cy="8200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7164288" y="3923058"/>
            <a:ext cx="288032" cy="8200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7197946" y="2780928"/>
            <a:ext cx="309953" cy="72008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6721280" y="1844824"/>
            <a:ext cx="309952" cy="14401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3979">
            <a:off x="6089837" y="1074883"/>
            <a:ext cx="328613" cy="17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5" name="Přímá spojnice 64"/>
          <p:cNvCxnSpPr/>
          <p:nvPr/>
        </p:nvCxnSpPr>
        <p:spPr>
          <a:xfrm flipH="1">
            <a:off x="5436098" y="620688"/>
            <a:ext cx="77486" cy="161582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463988" y="297523"/>
            <a:ext cx="0" cy="323165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1" name="Ovál 2050"/>
          <p:cNvSpPr/>
          <p:nvPr/>
        </p:nvSpPr>
        <p:spPr>
          <a:xfrm>
            <a:off x="1693110" y="208729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vál 71"/>
          <p:cNvSpPr/>
          <p:nvPr/>
        </p:nvSpPr>
        <p:spPr>
          <a:xfrm>
            <a:off x="1510101" y="3212976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1654117" y="4381203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vál 73"/>
          <p:cNvSpPr/>
          <p:nvPr/>
        </p:nvSpPr>
        <p:spPr>
          <a:xfrm>
            <a:off x="2050161" y="522920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vál 74"/>
          <p:cNvSpPr/>
          <p:nvPr/>
        </p:nvSpPr>
        <p:spPr>
          <a:xfrm>
            <a:off x="2984706" y="5661248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vál 75"/>
          <p:cNvSpPr/>
          <p:nvPr/>
        </p:nvSpPr>
        <p:spPr>
          <a:xfrm>
            <a:off x="3930699" y="6237312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vál 77"/>
          <p:cNvSpPr/>
          <p:nvPr/>
        </p:nvSpPr>
        <p:spPr>
          <a:xfrm>
            <a:off x="5292082" y="620808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vál 78"/>
          <p:cNvSpPr/>
          <p:nvPr/>
        </p:nvSpPr>
        <p:spPr>
          <a:xfrm>
            <a:off x="6372200" y="5785437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vál 79"/>
          <p:cNvSpPr/>
          <p:nvPr/>
        </p:nvSpPr>
        <p:spPr>
          <a:xfrm>
            <a:off x="7092280" y="4815196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vál 80"/>
          <p:cNvSpPr/>
          <p:nvPr/>
        </p:nvSpPr>
        <p:spPr>
          <a:xfrm>
            <a:off x="7392138" y="3933056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vál 81"/>
          <p:cNvSpPr/>
          <p:nvPr/>
        </p:nvSpPr>
        <p:spPr>
          <a:xfrm>
            <a:off x="7452320" y="270892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vál 82"/>
          <p:cNvSpPr/>
          <p:nvPr/>
        </p:nvSpPr>
        <p:spPr>
          <a:xfrm>
            <a:off x="6947118" y="1784143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Ovál 83"/>
          <p:cNvSpPr/>
          <p:nvPr/>
        </p:nvSpPr>
        <p:spPr>
          <a:xfrm>
            <a:off x="6300192" y="952429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vál 84"/>
          <p:cNvSpPr/>
          <p:nvPr/>
        </p:nvSpPr>
        <p:spPr>
          <a:xfrm>
            <a:off x="5474841" y="489091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vál 85"/>
          <p:cNvSpPr/>
          <p:nvPr/>
        </p:nvSpPr>
        <p:spPr>
          <a:xfrm>
            <a:off x="4391980" y="153507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3220024" y="54868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vál 87"/>
          <p:cNvSpPr/>
          <p:nvPr/>
        </p:nvSpPr>
        <p:spPr>
          <a:xfrm>
            <a:off x="2342818" y="1162989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40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762129" y="2132856"/>
            <a:ext cx="360040" cy="14401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582109" y="3284984"/>
            <a:ext cx="360040" cy="0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762129" y="4293096"/>
            <a:ext cx="315118" cy="14401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122169" y="5013176"/>
            <a:ext cx="292657" cy="288032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056714" y="5498897"/>
            <a:ext cx="157559" cy="234359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002707" y="5897277"/>
            <a:ext cx="78780" cy="412043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31671" y="1257858"/>
            <a:ext cx="163174" cy="133114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315513" y="620688"/>
            <a:ext cx="180020" cy="323165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5226844" y="5897278"/>
            <a:ext cx="137244" cy="412042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6156176" y="5527238"/>
            <a:ext cx="288032" cy="370039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 flipV="1">
            <a:off x="6876256" y="4787154"/>
            <a:ext cx="288032" cy="8200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7164288" y="3923058"/>
            <a:ext cx="288032" cy="8200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7197946" y="2780928"/>
            <a:ext cx="309953" cy="72008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6721280" y="1844824"/>
            <a:ext cx="309952" cy="144016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3979">
            <a:off x="6089837" y="1074883"/>
            <a:ext cx="328613" cy="17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5" name="Přímá spojnice 64"/>
          <p:cNvCxnSpPr/>
          <p:nvPr/>
        </p:nvCxnSpPr>
        <p:spPr>
          <a:xfrm flipH="1">
            <a:off x="5436098" y="620688"/>
            <a:ext cx="77486" cy="161582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463988" y="297523"/>
            <a:ext cx="0" cy="323165"/>
          </a:xfrm>
          <a:prstGeom prst="line">
            <a:avLst/>
          </a:prstGeom>
          <a:ln w="28575"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1" name="Ovál 2050"/>
          <p:cNvSpPr/>
          <p:nvPr/>
        </p:nvSpPr>
        <p:spPr>
          <a:xfrm>
            <a:off x="1693110" y="208729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vál 71"/>
          <p:cNvSpPr/>
          <p:nvPr/>
        </p:nvSpPr>
        <p:spPr>
          <a:xfrm>
            <a:off x="1510101" y="3212976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1654117" y="4381203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vál 73"/>
          <p:cNvSpPr/>
          <p:nvPr/>
        </p:nvSpPr>
        <p:spPr>
          <a:xfrm>
            <a:off x="2050161" y="522920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vál 74"/>
          <p:cNvSpPr/>
          <p:nvPr/>
        </p:nvSpPr>
        <p:spPr>
          <a:xfrm>
            <a:off x="2984706" y="5661248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vál 75"/>
          <p:cNvSpPr/>
          <p:nvPr/>
        </p:nvSpPr>
        <p:spPr>
          <a:xfrm>
            <a:off x="3930699" y="6237312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vál 77"/>
          <p:cNvSpPr/>
          <p:nvPr/>
        </p:nvSpPr>
        <p:spPr>
          <a:xfrm>
            <a:off x="5292082" y="620808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vál 78"/>
          <p:cNvSpPr/>
          <p:nvPr/>
        </p:nvSpPr>
        <p:spPr>
          <a:xfrm>
            <a:off x="6372200" y="5785437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vál 79"/>
          <p:cNvSpPr/>
          <p:nvPr/>
        </p:nvSpPr>
        <p:spPr>
          <a:xfrm>
            <a:off x="7092280" y="4815196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vál 80"/>
          <p:cNvSpPr/>
          <p:nvPr/>
        </p:nvSpPr>
        <p:spPr>
          <a:xfrm>
            <a:off x="7392138" y="3933056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vál 81"/>
          <p:cNvSpPr/>
          <p:nvPr/>
        </p:nvSpPr>
        <p:spPr>
          <a:xfrm>
            <a:off x="7452320" y="270892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vál 82"/>
          <p:cNvSpPr/>
          <p:nvPr/>
        </p:nvSpPr>
        <p:spPr>
          <a:xfrm>
            <a:off x="6947118" y="1784143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Ovál 83"/>
          <p:cNvSpPr/>
          <p:nvPr/>
        </p:nvSpPr>
        <p:spPr>
          <a:xfrm>
            <a:off x="6300192" y="952429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vál 84"/>
          <p:cNvSpPr/>
          <p:nvPr/>
        </p:nvSpPr>
        <p:spPr>
          <a:xfrm>
            <a:off x="5474841" y="489091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vál 85"/>
          <p:cNvSpPr/>
          <p:nvPr/>
        </p:nvSpPr>
        <p:spPr>
          <a:xfrm>
            <a:off x="4391980" y="153507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3220024" y="548680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vál 87"/>
          <p:cNvSpPr/>
          <p:nvPr/>
        </p:nvSpPr>
        <p:spPr>
          <a:xfrm>
            <a:off x="2342818" y="1162989"/>
            <a:ext cx="144016" cy="14401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917788" y="566646"/>
            <a:ext cx="5372905" cy="5360644"/>
          </a:xfrm>
          <a:custGeom>
            <a:avLst/>
            <a:gdLst>
              <a:gd name="connsiteX0" fmla="*/ 1546629 w 5372905"/>
              <a:gd name="connsiteY0" fmla="*/ 283360 h 5360644"/>
              <a:gd name="connsiteX1" fmla="*/ 1495113 w 5372905"/>
              <a:gd name="connsiteY1" fmla="*/ 1275033 h 5360644"/>
              <a:gd name="connsiteX2" fmla="*/ 503440 w 5372905"/>
              <a:gd name="connsiteY2" fmla="*/ 4494751 h 5360644"/>
              <a:gd name="connsiteX3" fmla="*/ 503440 w 5372905"/>
              <a:gd name="connsiteY3" fmla="*/ 4494751 h 5360644"/>
              <a:gd name="connsiteX4" fmla="*/ 5371654 w 5372905"/>
              <a:gd name="connsiteY4" fmla="*/ 2292464 h 5360644"/>
              <a:gd name="connsiteX5" fmla="*/ 1164 w 5372905"/>
              <a:gd name="connsiteY5" fmla="*/ 2717467 h 5360644"/>
              <a:gd name="connsiteX6" fmla="*/ 4843620 w 5372905"/>
              <a:gd name="connsiteY6" fmla="*/ 1390943 h 5360644"/>
              <a:gd name="connsiteX7" fmla="*/ 4843620 w 5372905"/>
              <a:gd name="connsiteY7" fmla="*/ 1390943 h 5360644"/>
              <a:gd name="connsiteX8" fmla="*/ 2151936 w 5372905"/>
              <a:gd name="connsiteY8" fmla="*/ 5280362 h 5360644"/>
              <a:gd name="connsiteX9" fmla="*/ 2538302 w 5372905"/>
              <a:gd name="connsiteY9" fmla="*/ 24 h 5360644"/>
              <a:gd name="connsiteX10" fmla="*/ 3298156 w 5372905"/>
              <a:gd name="connsiteY10" fmla="*/ 5357636 h 5360644"/>
              <a:gd name="connsiteX11" fmla="*/ 696623 w 5372905"/>
              <a:gd name="connsiteY11" fmla="*/ 824272 h 5360644"/>
              <a:gd name="connsiteX12" fmla="*/ 4341344 w 5372905"/>
              <a:gd name="connsiteY12" fmla="*/ 5009906 h 5360644"/>
              <a:gd name="connsiteX13" fmla="*/ 3504218 w 5372905"/>
              <a:gd name="connsiteY13" fmla="*/ 231844 h 5360644"/>
              <a:gd name="connsiteX14" fmla="*/ 117074 w 5372905"/>
              <a:gd name="connsiteY14" fmla="*/ 3773534 h 5360644"/>
              <a:gd name="connsiteX15" fmla="*/ 5178471 w 5372905"/>
              <a:gd name="connsiteY15" fmla="*/ 3361410 h 5360644"/>
              <a:gd name="connsiteX16" fmla="*/ 129953 w 5372905"/>
              <a:gd name="connsiteY16" fmla="*/ 1687157 h 5360644"/>
              <a:gd name="connsiteX17" fmla="*/ 4186798 w 5372905"/>
              <a:gd name="connsiteY17" fmla="*/ 734120 h 5360644"/>
              <a:gd name="connsiteX18" fmla="*/ 1301930 w 5372905"/>
              <a:gd name="connsiteY18" fmla="*/ 4919754 h 5360644"/>
              <a:gd name="connsiteX19" fmla="*/ 1585266 w 5372905"/>
              <a:gd name="connsiteY19" fmla="*/ 347754 h 5360644"/>
              <a:gd name="connsiteX20" fmla="*/ 4972409 w 5372905"/>
              <a:gd name="connsiteY20" fmla="*/ 4250053 h 5360644"/>
              <a:gd name="connsiteX21" fmla="*/ 4972409 w 5372905"/>
              <a:gd name="connsiteY21" fmla="*/ 4250053 h 5360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372905" h="5360644">
                <a:moveTo>
                  <a:pt x="1546629" y="283360"/>
                </a:moveTo>
                <a:cubicBezTo>
                  <a:pt x="1607803" y="428247"/>
                  <a:pt x="1668978" y="573135"/>
                  <a:pt x="1495113" y="1275033"/>
                </a:cubicBezTo>
                <a:cubicBezTo>
                  <a:pt x="1321248" y="1976931"/>
                  <a:pt x="503440" y="4494751"/>
                  <a:pt x="503440" y="4494751"/>
                </a:cubicBezTo>
                <a:lnTo>
                  <a:pt x="503440" y="4494751"/>
                </a:lnTo>
                <a:cubicBezTo>
                  <a:pt x="1314809" y="4127703"/>
                  <a:pt x="5455367" y="2588678"/>
                  <a:pt x="5371654" y="2292464"/>
                </a:cubicBezTo>
                <a:cubicBezTo>
                  <a:pt x="5287941" y="1996250"/>
                  <a:pt x="89170" y="2867720"/>
                  <a:pt x="1164" y="2717467"/>
                </a:cubicBezTo>
                <a:cubicBezTo>
                  <a:pt x="-86842" y="2567214"/>
                  <a:pt x="4843620" y="1390943"/>
                  <a:pt x="4843620" y="1390943"/>
                </a:cubicBezTo>
                <a:lnTo>
                  <a:pt x="4843620" y="1390943"/>
                </a:lnTo>
                <a:cubicBezTo>
                  <a:pt x="4395006" y="2039179"/>
                  <a:pt x="2536156" y="5512182"/>
                  <a:pt x="2151936" y="5280362"/>
                </a:cubicBezTo>
                <a:cubicBezTo>
                  <a:pt x="1767716" y="5048542"/>
                  <a:pt x="2347265" y="-12855"/>
                  <a:pt x="2538302" y="24"/>
                </a:cubicBezTo>
                <a:cubicBezTo>
                  <a:pt x="2729339" y="12903"/>
                  <a:pt x="3605102" y="5220261"/>
                  <a:pt x="3298156" y="5357636"/>
                </a:cubicBezTo>
                <a:cubicBezTo>
                  <a:pt x="2991210" y="5495011"/>
                  <a:pt x="522758" y="882227"/>
                  <a:pt x="696623" y="824272"/>
                </a:cubicBezTo>
                <a:cubicBezTo>
                  <a:pt x="870488" y="766317"/>
                  <a:pt x="3873412" y="5108644"/>
                  <a:pt x="4341344" y="5009906"/>
                </a:cubicBezTo>
                <a:cubicBezTo>
                  <a:pt x="4809276" y="4911168"/>
                  <a:pt x="4208263" y="437906"/>
                  <a:pt x="3504218" y="231844"/>
                </a:cubicBezTo>
                <a:cubicBezTo>
                  <a:pt x="2800173" y="25782"/>
                  <a:pt x="-161968" y="3251940"/>
                  <a:pt x="117074" y="3773534"/>
                </a:cubicBezTo>
                <a:cubicBezTo>
                  <a:pt x="396116" y="4295128"/>
                  <a:pt x="5176325" y="3709140"/>
                  <a:pt x="5178471" y="3361410"/>
                </a:cubicBezTo>
                <a:cubicBezTo>
                  <a:pt x="5180618" y="3013681"/>
                  <a:pt x="295232" y="2125039"/>
                  <a:pt x="129953" y="1687157"/>
                </a:cubicBezTo>
                <a:cubicBezTo>
                  <a:pt x="-35326" y="1249275"/>
                  <a:pt x="3991469" y="195354"/>
                  <a:pt x="4186798" y="734120"/>
                </a:cubicBezTo>
                <a:cubicBezTo>
                  <a:pt x="4382127" y="1272886"/>
                  <a:pt x="1735519" y="4984148"/>
                  <a:pt x="1301930" y="4919754"/>
                </a:cubicBezTo>
                <a:cubicBezTo>
                  <a:pt x="868341" y="4855360"/>
                  <a:pt x="973520" y="459371"/>
                  <a:pt x="1585266" y="347754"/>
                </a:cubicBezTo>
                <a:cubicBezTo>
                  <a:pt x="2197012" y="236137"/>
                  <a:pt x="4972409" y="4250053"/>
                  <a:pt x="4972409" y="4250053"/>
                </a:cubicBezTo>
                <a:lnTo>
                  <a:pt x="4972409" y="4250053"/>
                </a:ln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943853"/>
            <a:ext cx="15776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Tie the string</a:t>
            </a:r>
          </a:p>
          <a:p>
            <a:r>
              <a:rPr lang="cs-CZ" dirty="0"/>
              <a:t>o</a:t>
            </a:r>
            <a:r>
              <a:rPr lang="cs-CZ" dirty="0" smtClean="0"/>
              <a:t>nto the pins</a:t>
            </a:r>
          </a:p>
          <a:p>
            <a:r>
              <a:rPr lang="cs-CZ" dirty="0"/>
              <a:t>l</a:t>
            </a:r>
            <a:r>
              <a:rPr lang="cs-CZ" dirty="0" smtClean="0"/>
              <a:t>ike this.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47118" y="5180999"/>
            <a:ext cx="19511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Go back to the 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revious</a:t>
            </a:r>
            <a:r>
              <a:rPr lang="cs-CZ" dirty="0" smtClean="0"/>
              <a:t> picture</a:t>
            </a:r>
          </a:p>
          <a:p>
            <a:r>
              <a:rPr lang="cs-CZ" dirty="0"/>
              <a:t>a</a:t>
            </a:r>
            <a:r>
              <a:rPr lang="cs-CZ" dirty="0" smtClean="0"/>
              <a:t>nd try it </a:t>
            </a:r>
          </a:p>
          <a:p>
            <a:r>
              <a:rPr lang="cs-CZ" dirty="0" smtClean="0"/>
              <a:t>on the board first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55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596864"/>
            <a:ext cx="24301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Tie pieces of wool</a:t>
            </a:r>
          </a:p>
          <a:p>
            <a:r>
              <a:rPr lang="cs-CZ" dirty="0">
                <a:solidFill>
                  <a:srgbClr val="C00000"/>
                </a:solidFill>
              </a:rPr>
              <a:t>o</a:t>
            </a:r>
            <a:r>
              <a:rPr lang="cs-CZ" dirty="0" smtClean="0">
                <a:solidFill>
                  <a:srgbClr val="C00000"/>
                </a:solidFill>
              </a:rPr>
              <a:t>nto the string.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Use the special knot!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17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idkovak\AppData\Local\Temp\Temp1_prilohy_10708.zip\2013-04-03 21.57.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2485" y="611396"/>
            <a:ext cx="5437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</a:rPr>
              <a:t>Copy the stencils onto the black paper.</a:t>
            </a:r>
            <a:endParaRPr lang="cs-CZ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21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zidkovak\AppData\Local\Temp\Temp1_prilohy_10708.zip\2013-04-03 22.03.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13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dkovak\AppData\Local\Temp\Temp1_Black sheep 2.zip\2013-04-03 22.10.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069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dkovak\AppData\Local\Temp\Temp1_Black sheep 2.zip\2013-04-03 22.15.5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123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988840"/>
            <a:ext cx="2464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</a:rPr>
              <a:t>Glue black parts</a:t>
            </a:r>
          </a:p>
          <a:p>
            <a:r>
              <a:rPr lang="cs-CZ" sz="2400">
                <a:solidFill>
                  <a:schemeClr val="bg1"/>
                </a:solidFill>
              </a:rPr>
              <a:t>o</a:t>
            </a:r>
            <a:r>
              <a:rPr lang="cs-CZ" sz="2400" smtClean="0">
                <a:solidFill>
                  <a:schemeClr val="bg1"/>
                </a:solidFill>
              </a:rPr>
              <a:t>nto the stencils.</a:t>
            </a:r>
            <a:endParaRPr lang="cs-CZ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28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idkovak\AppData\Local\Temp\Temp1_Black sheep 2.zip\2013-04-03 22.26.5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535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idkovak\AppData\Local\Temp\Temp1_Black sheep 2.zip\2013-04-03 22.31.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24744"/>
            <a:ext cx="22322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chemeClr val="bg1"/>
                </a:solidFill>
              </a:rPr>
              <a:t>Finish the</a:t>
            </a:r>
          </a:p>
          <a:p>
            <a:r>
              <a:rPr lang="cs-CZ" sz="2400">
                <a:solidFill>
                  <a:schemeClr val="bg1"/>
                </a:solidFill>
              </a:rPr>
              <a:t>s</a:t>
            </a:r>
            <a:r>
              <a:rPr lang="cs-CZ" sz="2400" smtClean="0">
                <a:solidFill>
                  <a:schemeClr val="bg1"/>
                </a:solidFill>
              </a:rPr>
              <a:t>heep</a:t>
            </a:r>
          </a:p>
          <a:p>
            <a:r>
              <a:rPr lang="cs-CZ" sz="2400">
                <a:solidFill>
                  <a:schemeClr val="bg1"/>
                </a:solidFill>
              </a:rPr>
              <a:t>l</a:t>
            </a:r>
            <a:r>
              <a:rPr lang="cs-CZ" sz="2400" smtClean="0">
                <a:solidFill>
                  <a:schemeClr val="bg1"/>
                </a:solidFill>
              </a:rPr>
              <a:t>ike this.</a:t>
            </a:r>
          </a:p>
          <a:p>
            <a:r>
              <a:rPr lang="cs-CZ" sz="2400" smtClean="0">
                <a:solidFill>
                  <a:schemeClr val="bg1"/>
                </a:solidFill>
              </a:rPr>
              <a:t>Use pins</a:t>
            </a:r>
          </a:p>
          <a:p>
            <a:r>
              <a:rPr lang="cs-CZ" sz="2400">
                <a:solidFill>
                  <a:schemeClr val="bg1"/>
                </a:solidFill>
              </a:rPr>
              <a:t>t</a:t>
            </a:r>
            <a:r>
              <a:rPr lang="cs-CZ" sz="2400" smtClean="0">
                <a:solidFill>
                  <a:schemeClr val="bg1"/>
                </a:solidFill>
              </a:rPr>
              <a:t>o attach parts</a:t>
            </a:r>
          </a:p>
          <a:p>
            <a:r>
              <a:rPr lang="cs-CZ" sz="2400">
                <a:solidFill>
                  <a:schemeClr val="bg1"/>
                </a:solidFill>
              </a:rPr>
              <a:t>t</a:t>
            </a:r>
            <a:r>
              <a:rPr lang="cs-CZ" sz="2400" smtClean="0">
                <a:solidFill>
                  <a:schemeClr val="bg1"/>
                </a:solidFill>
              </a:rPr>
              <a:t>o the wreath.</a:t>
            </a:r>
            <a:endParaRPr lang="cs-CZ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70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375</TotalTime>
  <Words>296</Words>
  <Application>Microsoft Office PowerPoint</Application>
  <PresentationFormat>Předvádění na obrazovce (4:3)</PresentationFormat>
  <Paragraphs>77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Prezentace aplikace PowerPoint</vt:lpstr>
      <vt:lpstr>Prezentace aplikace PowerPoint</vt:lpstr>
      <vt:lpstr>Woolen sheep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Woolen sheep</dc:title>
  <dc:creator>Katerina Zídková</dc:creator>
  <cp:lastModifiedBy>Katerina Zídková</cp:lastModifiedBy>
  <cp:revision>31</cp:revision>
  <dcterms:created xsi:type="dcterms:W3CDTF">2013-02-23T22:11:11Z</dcterms:created>
  <dcterms:modified xsi:type="dcterms:W3CDTF">2013-05-01T20:53:57Z</dcterms:modified>
</cp:coreProperties>
</file>