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65" r:id="rId4"/>
    <p:sldId id="266" r:id="rId5"/>
    <p:sldId id="267" r:id="rId6"/>
    <p:sldId id="259" r:id="rId7"/>
    <p:sldId id="271" r:id="rId8"/>
    <p:sldId id="263" r:id="rId9"/>
    <p:sldId id="272" r:id="rId10"/>
    <p:sldId id="268" r:id="rId11"/>
    <p:sldId id="269" r:id="rId12"/>
    <p:sldId id="270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7000">
              <a:srgbClr val="BD922A"/>
            </a:gs>
            <a:gs pos="14000">
              <a:srgbClr val="BD922A"/>
            </a:gs>
            <a:gs pos="63000">
              <a:srgbClr val="FBE4AE"/>
            </a:gs>
            <a:gs pos="95000">
              <a:srgbClr val="BD922A"/>
            </a:gs>
            <a:gs pos="9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0Fs2Aq0hXoo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3.png"/><Relationship Id="rId5" Type="http://schemas.openxmlformats.org/officeDocument/2006/relationships/image" Target="../media/image12.emf"/><Relationship Id="rId4" Type="http://schemas.openxmlformats.org/officeDocument/2006/relationships/package" Target="../embeddings/Microsoft_Word_Document1.docx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youtube.com/watch?v=iGtuHrO9zK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_popup?v=GBaHPND2QJg&amp;feature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hyperlink" Target="http://www.youtube.com/watch?v=_-mvutiDRvQ" TargetMode="Externa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www.youtube.com/watch?v=0Fs2Aq0hXoo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62338464"/>
              </p:ext>
            </p:extLst>
          </p:nvPr>
        </p:nvGraphicFramePr>
        <p:xfrm>
          <a:off x="857224" y="2357430"/>
          <a:ext cx="7470799" cy="4002106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VY_32_INOVACE_š04_s01_02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Povrch Evropy, Evropská unie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Interaktivním způsobem  se  seznamuje se s povrchem a členitostí Evropy, s okolními oceány, moři.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Seznamují se s pojmem Evropská unie prostřednictvím krátkého videa. Propojení s HV – poslech  hymny EU.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- 5 ročník  základní školy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66590" y="188640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Metodické pokyny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Str.3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– opakování světadílů</a:t>
            </a:r>
          </a:p>
          <a:p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Str. 4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rozložení oceánů</a:t>
            </a:r>
          </a:p>
          <a:p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Str. 5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barvy na mapě</a:t>
            </a:r>
          </a:p>
          <a:p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Str. 6, 7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po kliknutí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na tlačítko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objeví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název</a:t>
            </a:r>
          </a:p>
          <a:p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Str. 8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přehled evropských států</a:t>
            </a:r>
          </a:p>
          <a:p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Str. 9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slepá mapa k vytisknutí</a:t>
            </a:r>
          </a:p>
          <a:p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Str. 10 – 12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Evropská unie – videa otevřete kliknutím na tuto ikonu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</p:txBody>
      </p:sp>
      <p:pic>
        <p:nvPicPr>
          <p:cNvPr id="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3443954"/>
            <a:ext cx="557535" cy="84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3876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9" y="1135563"/>
            <a:ext cx="9144001" cy="570659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2002690" y="3084449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229839" y="2096935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881825" y="1824594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555321" y="3248543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425832" y="4437112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24431" y="6338098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 rot="19934635">
            <a:off x="3951334" y="1330177"/>
            <a:ext cx="2088232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EVROPA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3732343" y="5546010"/>
            <a:ext cx="2088232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Comic Sans MS" pitchFamily="66" charset="0"/>
              </a:rPr>
              <a:t>ANTARKTIDA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2" name="Ovál 11"/>
          <p:cNvSpPr/>
          <p:nvPr/>
        </p:nvSpPr>
        <p:spPr>
          <a:xfrm rot="2607266">
            <a:off x="6480833" y="4041068"/>
            <a:ext cx="2088232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atin typeface="Comic Sans MS" pitchFamily="66" charset="0"/>
              </a:rPr>
              <a:t>AUSTRÁLIE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13" name="Ovál 12"/>
          <p:cNvSpPr/>
          <p:nvPr/>
        </p:nvSpPr>
        <p:spPr>
          <a:xfrm rot="3635805">
            <a:off x="940118" y="2702774"/>
            <a:ext cx="2341916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latin typeface="Comic Sans MS" pitchFamily="66" charset="0"/>
            </a:endParaRPr>
          </a:p>
          <a:p>
            <a:pPr algn="ctr"/>
            <a:r>
              <a:rPr lang="cs-CZ" sz="2400" dirty="0" smtClean="0">
                <a:latin typeface="Comic Sans MS" pitchFamily="66" charset="0"/>
              </a:rPr>
              <a:t>AMERIKA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779912" y="2996952"/>
            <a:ext cx="2088232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AFRIKA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815878" y="1700808"/>
            <a:ext cx="2088232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ASIE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3528" y="116632"/>
            <a:ext cx="8496944" cy="801859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Zopakuj si – rozložení světadílů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3029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000"/>
                            </p:stCondLst>
                            <p:childTnLst>
                              <p:par>
                                <p:cTn id="82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7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4000"/>
                            </p:stCondLst>
                            <p:childTnLst>
                              <p:par>
                                <p:cTn id="99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3" grpId="2" animBg="1"/>
      <p:bldP spid="10" grpId="0" animBg="1"/>
      <p:bldP spid="10" grpId="1" animBg="1"/>
      <p:bldP spid="10" grpId="2" animBg="1"/>
      <p:bldP spid="12" grpId="0" animBg="1"/>
      <p:bldP spid="12" grpId="1" animBg="1"/>
      <p:bldP spid="12" grpId="2" animBg="1"/>
      <p:bldP spid="13" grpId="0" animBg="1"/>
      <p:bldP spid="13" grpId="1" animBg="1"/>
      <p:bldP spid="13" grpId="2" animBg="1"/>
      <p:bldP spid="14" grpId="0" animBg="1"/>
      <p:bldP spid="14" grpId="1" animBg="1"/>
      <p:bldP spid="14" grpId="2" animBg="1"/>
      <p:bldP spid="15" grpId="0" animBg="1"/>
      <p:bldP spid="15" grpId="1" animBg="1"/>
      <p:bldP spid="15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2" t="17415" r="6327" b="4778"/>
          <a:stretch/>
        </p:blipFill>
        <p:spPr>
          <a:xfrm>
            <a:off x="251520" y="980728"/>
            <a:ext cx="8734966" cy="576214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3" name="Zaoblený obdélník 2"/>
          <p:cNvSpPr/>
          <p:nvPr/>
        </p:nvSpPr>
        <p:spPr>
          <a:xfrm>
            <a:off x="2206735" y="116632"/>
            <a:ext cx="4824536" cy="685227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2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Oceány</a:t>
            </a:r>
          </a:p>
          <a:p>
            <a:pPr algn="ctr"/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17248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37332"/>
            <a:ext cx="8280920" cy="685227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2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Značky  a  barvy  na  mapě</a:t>
            </a:r>
          </a:p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89270" y="2116940"/>
            <a:ext cx="4824536" cy="685227"/>
          </a:xfrm>
          <a:prstGeom prst="roundRect">
            <a:avLst/>
          </a:prstGeom>
          <a:gradFill>
            <a:gsLst>
              <a:gs pos="0">
                <a:srgbClr val="00B050"/>
              </a:gs>
              <a:gs pos="35000">
                <a:schemeClr val="accent3">
                  <a:tint val="37000"/>
                  <a:satMod val="300000"/>
                </a:schemeClr>
              </a:gs>
              <a:gs pos="100000">
                <a:schemeClr val="accent3">
                  <a:tint val="15000"/>
                  <a:satMod val="350000"/>
                </a:schemeClr>
              </a:gs>
            </a:gsLst>
          </a:gradFill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2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2800" b="1" cap="all" dirty="0" smtClean="0">
                <a:ln w="0"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  <a:effectLst>
                  <a:reflection blurRad="12700" stA="50000" endPos="50000" dist="5000" dir="5400000" sy="-100000" rotWithShape="0"/>
                </a:effectLst>
              </a:rPr>
              <a:t>nížiny</a:t>
            </a:r>
          </a:p>
          <a:p>
            <a:pPr algn="ctr"/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02412" y="1298817"/>
            <a:ext cx="4824536" cy="685227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2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2800" b="1" cap="all" dirty="0" smtClean="0">
                <a:ln w="0"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663300"/>
                </a:solidFill>
                <a:effectLst>
                  <a:reflection blurRad="12700" stA="50000" endPos="50000" dist="5000" dir="5400000" sy="-100000" rotWithShape="0"/>
                </a:effectLst>
              </a:rPr>
              <a:t>Hory, pohoří</a:t>
            </a:r>
          </a:p>
          <a:p>
            <a:pPr algn="ctr"/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02412" y="2996331"/>
            <a:ext cx="4824536" cy="685227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2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Moře, oceány, vodstvo</a:t>
            </a:r>
          </a:p>
          <a:p>
            <a:pPr algn="ctr"/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Dvojitá vlna 6"/>
          <p:cNvSpPr/>
          <p:nvPr/>
        </p:nvSpPr>
        <p:spPr>
          <a:xfrm>
            <a:off x="1187624" y="3177502"/>
            <a:ext cx="864096" cy="504056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Dvojitá vlna 7"/>
          <p:cNvSpPr/>
          <p:nvPr/>
        </p:nvSpPr>
        <p:spPr>
          <a:xfrm>
            <a:off x="7308304" y="3099186"/>
            <a:ext cx="864096" cy="504056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aketa 8"/>
          <p:cNvSpPr/>
          <p:nvPr/>
        </p:nvSpPr>
        <p:spPr>
          <a:xfrm>
            <a:off x="7378619" y="2196904"/>
            <a:ext cx="936104" cy="525295"/>
          </a:xfrm>
          <a:prstGeom prst="plaque">
            <a:avLst/>
          </a:prstGeom>
          <a:gradFill flip="none" rotWithShape="1">
            <a:gsLst>
              <a:gs pos="0">
                <a:srgbClr val="00B050"/>
              </a:gs>
              <a:gs pos="39000">
                <a:schemeClr val="accent3">
                  <a:tint val="37000"/>
                  <a:satMod val="300000"/>
                </a:schemeClr>
              </a:gs>
              <a:gs pos="100000">
                <a:srgbClr val="008000"/>
              </a:gs>
            </a:gsLst>
            <a:lin ang="108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aketa 10"/>
          <p:cNvSpPr/>
          <p:nvPr/>
        </p:nvSpPr>
        <p:spPr>
          <a:xfrm>
            <a:off x="1106760" y="2196905"/>
            <a:ext cx="936104" cy="525295"/>
          </a:xfrm>
          <a:prstGeom prst="plaque">
            <a:avLst/>
          </a:prstGeom>
          <a:gradFill flip="none" rotWithShape="1">
            <a:gsLst>
              <a:gs pos="0">
                <a:srgbClr val="00B050"/>
              </a:gs>
              <a:gs pos="39000">
                <a:schemeClr val="accent3">
                  <a:tint val="37000"/>
                  <a:satMod val="300000"/>
                </a:schemeClr>
              </a:gs>
              <a:gs pos="100000">
                <a:srgbClr val="008000"/>
              </a:gs>
            </a:gsLst>
            <a:lin ang="108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Blesk 11"/>
          <p:cNvSpPr/>
          <p:nvPr/>
        </p:nvSpPr>
        <p:spPr>
          <a:xfrm rot="20052310">
            <a:off x="7343061" y="1224373"/>
            <a:ext cx="1162396" cy="710780"/>
          </a:xfrm>
          <a:custGeom>
            <a:avLst/>
            <a:gdLst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7602 w 21600"/>
              <a:gd name="connsiteY9" fmla="*/ 83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9712 w 21600"/>
              <a:gd name="connsiteY7" fmla="*/ 13869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5840 w 21600"/>
              <a:gd name="connsiteY0" fmla="*/ 0 h 25990"/>
              <a:gd name="connsiteX1" fmla="*/ 12860 w 21600"/>
              <a:gd name="connsiteY1" fmla="*/ 10470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3378 w 21600"/>
              <a:gd name="connsiteY3" fmla="*/ 10535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4767 w 21600"/>
              <a:gd name="connsiteY5" fmla="*/ 17267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0108 w 21600"/>
              <a:gd name="connsiteY5" fmla="*/ 15534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17434"/>
              <a:gd name="connsiteY0" fmla="*/ 0 h 19305"/>
              <a:gd name="connsiteX1" fmla="*/ 4672 w 17434"/>
              <a:gd name="connsiteY1" fmla="*/ 9017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2051 w 17434"/>
              <a:gd name="connsiteY5" fmla="*/ 14181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21321"/>
              <a:gd name="connsiteX1" fmla="*/ 5305 w 17434"/>
              <a:gd name="connsiteY1" fmla="*/ 6398 h 21321"/>
              <a:gd name="connsiteX2" fmla="*/ 9419 w 17434"/>
              <a:gd name="connsiteY2" fmla="*/ 3610 h 21321"/>
              <a:gd name="connsiteX3" fmla="*/ 9281 w 17434"/>
              <a:gd name="connsiteY3" fmla="*/ 10271 h 21321"/>
              <a:gd name="connsiteX4" fmla="*/ 13378 w 17434"/>
              <a:gd name="connsiteY4" fmla="*/ 10535 h 21321"/>
              <a:gd name="connsiteX5" fmla="*/ 12051 w 17434"/>
              <a:gd name="connsiteY5" fmla="*/ 14181 h 21321"/>
              <a:gd name="connsiteX6" fmla="*/ 17434 w 17434"/>
              <a:gd name="connsiteY6" fmla="*/ 14578 h 21321"/>
              <a:gd name="connsiteX7" fmla="*/ 10012 w 17434"/>
              <a:gd name="connsiteY7" fmla="*/ 19305 h 21321"/>
              <a:gd name="connsiteX8" fmla="*/ 13357 w 17434"/>
              <a:gd name="connsiteY8" fmla="*/ 21321 h 21321"/>
              <a:gd name="connsiteX9" fmla="*/ 5022 w 17434"/>
              <a:gd name="connsiteY9" fmla="*/ 14095 h 21321"/>
              <a:gd name="connsiteX10" fmla="*/ 3885 w 17434"/>
              <a:gd name="connsiteY10" fmla="*/ 12872 h 21321"/>
              <a:gd name="connsiteX11" fmla="*/ 0 w 17434"/>
              <a:gd name="connsiteY11" fmla="*/ 8280 h 21321"/>
              <a:gd name="connsiteX12" fmla="*/ 5840 w 17434"/>
              <a:gd name="connsiteY12" fmla="*/ 0 h 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434" h="21321">
                <a:moveTo>
                  <a:pt x="5840" y="0"/>
                </a:moveTo>
                <a:cubicBezTo>
                  <a:pt x="5662" y="2133"/>
                  <a:pt x="5483" y="4265"/>
                  <a:pt x="5305" y="6398"/>
                </a:cubicBezTo>
                <a:lnTo>
                  <a:pt x="9419" y="3610"/>
                </a:lnTo>
                <a:cubicBezTo>
                  <a:pt x="10325" y="3568"/>
                  <a:pt x="8621" y="9117"/>
                  <a:pt x="9281" y="10271"/>
                </a:cubicBezTo>
                <a:cubicBezTo>
                  <a:pt x="9941" y="11425"/>
                  <a:pt x="12602" y="9118"/>
                  <a:pt x="13378" y="10535"/>
                </a:cubicBezTo>
                <a:lnTo>
                  <a:pt x="12051" y="14181"/>
                </a:lnTo>
                <a:lnTo>
                  <a:pt x="17434" y="14578"/>
                </a:lnTo>
                <a:lnTo>
                  <a:pt x="10012" y="19305"/>
                </a:lnTo>
                <a:lnTo>
                  <a:pt x="13357" y="21321"/>
                </a:lnTo>
                <a:lnTo>
                  <a:pt x="5022" y="14095"/>
                </a:lnTo>
                <a:lnTo>
                  <a:pt x="3885" y="12872"/>
                </a:lnTo>
                <a:lnTo>
                  <a:pt x="0" y="8280"/>
                </a:lnTo>
                <a:lnTo>
                  <a:pt x="5840" y="0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Blesk 11"/>
          <p:cNvSpPr/>
          <p:nvPr/>
        </p:nvSpPr>
        <p:spPr>
          <a:xfrm rot="1547690" flipH="1">
            <a:off x="993614" y="1224374"/>
            <a:ext cx="1162396" cy="710780"/>
          </a:xfrm>
          <a:custGeom>
            <a:avLst/>
            <a:gdLst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7602 w 21600"/>
              <a:gd name="connsiteY9" fmla="*/ 83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9712 w 21600"/>
              <a:gd name="connsiteY7" fmla="*/ 13869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5840 w 21600"/>
              <a:gd name="connsiteY0" fmla="*/ 0 h 25990"/>
              <a:gd name="connsiteX1" fmla="*/ 12860 w 21600"/>
              <a:gd name="connsiteY1" fmla="*/ 10470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3378 w 21600"/>
              <a:gd name="connsiteY3" fmla="*/ 10535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4767 w 21600"/>
              <a:gd name="connsiteY5" fmla="*/ 17267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0108 w 21600"/>
              <a:gd name="connsiteY5" fmla="*/ 15534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17434"/>
              <a:gd name="connsiteY0" fmla="*/ 0 h 19305"/>
              <a:gd name="connsiteX1" fmla="*/ 4672 w 17434"/>
              <a:gd name="connsiteY1" fmla="*/ 9017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2051 w 17434"/>
              <a:gd name="connsiteY5" fmla="*/ 14181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21321"/>
              <a:gd name="connsiteX1" fmla="*/ 5305 w 17434"/>
              <a:gd name="connsiteY1" fmla="*/ 6398 h 21321"/>
              <a:gd name="connsiteX2" fmla="*/ 9419 w 17434"/>
              <a:gd name="connsiteY2" fmla="*/ 3610 h 21321"/>
              <a:gd name="connsiteX3" fmla="*/ 9281 w 17434"/>
              <a:gd name="connsiteY3" fmla="*/ 10271 h 21321"/>
              <a:gd name="connsiteX4" fmla="*/ 13378 w 17434"/>
              <a:gd name="connsiteY4" fmla="*/ 10535 h 21321"/>
              <a:gd name="connsiteX5" fmla="*/ 12051 w 17434"/>
              <a:gd name="connsiteY5" fmla="*/ 14181 h 21321"/>
              <a:gd name="connsiteX6" fmla="*/ 17434 w 17434"/>
              <a:gd name="connsiteY6" fmla="*/ 14578 h 21321"/>
              <a:gd name="connsiteX7" fmla="*/ 10012 w 17434"/>
              <a:gd name="connsiteY7" fmla="*/ 19305 h 21321"/>
              <a:gd name="connsiteX8" fmla="*/ 13357 w 17434"/>
              <a:gd name="connsiteY8" fmla="*/ 21321 h 21321"/>
              <a:gd name="connsiteX9" fmla="*/ 5022 w 17434"/>
              <a:gd name="connsiteY9" fmla="*/ 14095 h 21321"/>
              <a:gd name="connsiteX10" fmla="*/ 3885 w 17434"/>
              <a:gd name="connsiteY10" fmla="*/ 12872 h 21321"/>
              <a:gd name="connsiteX11" fmla="*/ 0 w 17434"/>
              <a:gd name="connsiteY11" fmla="*/ 8280 h 21321"/>
              <a:gd name="connsiteX12" fmla="*/ 5840 w 17434"/>
              <a:gd name="connsiteY12" fmla="*/ 0 h 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434" h="21321">
                <a:moveTo>
                  <a:pt x="5840" y="0"/>
                </a:moveTo>
                <a:cubicBezTo>
                  <a:pt x="5662" y="2133"/>
                  <a:pt x="5483" y="4265"/>
                  <a:pt x="5305" y="6398"/>
                </a:cubicBezTo>
                <a:lnTo>
                  <a:pt x="9419" y="3610"/>
                </a:lnTo>
                <a:cubicBezTo>
                  <a:pt x="10325" y="3568"/>
                  <a:pt x="8621" y="9117"/>
                  <a:pt x="9281" y="10271"/>
                </a:cubicBezTo>
                <a:cubicBezTo>
                  <a:pt x="9941" y="11425"/>
                  <a:pt x="12602" y="9118"/>
                  <a:pt x="13378" y="10535"/>
                </a:cubicBezTo>
                <a:lnTo>
                  <a:pt x="12051" y="14181"/>
                </a:lnTo>
                <a:lnTo>
                  <a:pt x="17434" y="14578"/>
                </a:lnTo>
                <a:lnTo>
                  <a:pt x="10012" y="19305"/>
                </a:lnTo>
                <a:lnTo>
                  <a:pt x="13357" y="21321"/>
                </a:lnTo>
                <a:lnTo>
                  <a:pt x="5022" y="14095"/>
                </a:lnTo>
                <a:lnTo>
                  <a:pt x="3885" y="12872"/>
                </a:lnTo>
                <a:lnTo>
                  <a:pt x="0" y="8280"/>
                </a:lnTo>
                <a:lnTo>
                  <a:pt x="5840" y="0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188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vojitá vlna 2"/>
          <p:cNvSpPr/>
          <p:nvPr/>
        </p:nvSpPr>
        <p:spPr>
          <a:xfrm>
            <a:off x="289039" y="2672916"/>
            <a:ext cx="538545" cy="396044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Dvojitá vlna 4"/>
          <p:cNvSpPr/>
          <p:nvPr/>
        </p:nvSpPr>
        <p:spPr>
          <a:xfrm>
            <a:off x="2483768" y="2870938"/>
            <a:ext cx="576064" cy="365818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Dvojitá vlna 5"/>
          <p:cNvSpPr/>
          <p:nvPr/>
        </p:nvSpPr>
        <p:spPr>
          <a:xfrm>
            <a:off x="5508104" y="30226"/>
            <a:ext cx="576064" cy="365818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ojitá vlna 6"/>
          <p:cNvSpPr/>
          <p:nvPr/>
        </p:nvSpPr>
        <p:spPr>
          <a:xfrm>
            <a:off x="3851920" y="5229200"/>
            <a:ext cx="576064" cy="365818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Dvojitá vlna 7"/>
          <p:cNvSpPr/>
          <p:nvPr/>
        </p:nvSpPr>
        <p:spPr>
          <a:xfrm>
            <a:off x="4067053" y="2703142"/>
            <a:ext cx="576064" cy="365818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vojitá vlna 8"/>
          <p:cNvSpPr/>
          <p:nvPr/>
        </p:nvSpPr>
        <p:spPr>
          <a:xfrm>
            <a:off x="8414886" y="4036900"/>
            <a:ext cx="576064" cy="365818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Dvojitá vlna 13"/>
          <p:cNvSpPr/>
          <p:nvPr/>
        </p:nvSpPr>
        <p:spPr>
          <a:xfrm>
            <a:off x="6516216" y="4653136"/>
            <a:ext cx="576064" cy="365818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Dvojitá vlna 14"/>
          <p:cNvSpPr/>
          <p:nvPr/>
        </p:nvSpPr>
        <p:spPr>
          <a:xfrm>
            <a:off x="6734739" y="4219807"/>
            <a:ext cx="253186" cy="269645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Dvojitá vlna 15"/>
          <p:cNvSpPr/>
          <p:nvPr/>
        </p:nvSpPr>
        <p:spPr>
          <a:xfrm>
            <a:off x="5669543" y="944724"/>
            <a:ext cx="253186" cy="269645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Dvojitá vlna 16"/>
          <p:cNvSpPr/>
          <p:nvPr/>
        </p:nvSpPr>
        <p:spPr>
          <a:xfrm>
            <a:off x="3059832" y="848551"/>
            <a:ext cx="576064" cy="365818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Dvojitá vlna 17"/>
          <p:cNvSpPr/>
          <p:nvPr/>
        </p:nvSpPr>
        <p:spPr>
          <a:xfrm>
            <a:off x="3025087" y="5876401"/>
            <a:ext cx="576064" cy="365818"/>
          </a:xfrm>
          <a:prstGeom prst="doubleWave">
            <a:avLst>
              <a:gd name="adj1" fmla="val 12500"/>
              <a:gd name="adj2" fmla="val -9035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 rot="17876566">
            <a:off x="-282225" y="2635659"/>
            <a:ext cx="1944216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Atlantský oceán 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 rot="933730">
            <a:off x="2065498" y="6074230"/>
            <a:ext cx="3447898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Středozemní   moře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 rot="4408334">
            <a:off x="1695537" y="2175835"/>
            <a:ext cx="1944216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Severní  moře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 rot="18641424">
            <a:off x="2433657" y="690601"/>
            <a:ext cx="1944216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Norské  moře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657362" y="779432"/>
            <a:ext cx="1944216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Bílé  moře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 rot="4812455">
            <a:off x="3310700" y="2205589"/>
            <a:ext cx="1944216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Baltské  moře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 rot="3681649">
            <a:off x="7730810" y="3837155"/>
            <a:ext cx="1944216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Kaspické  moře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710297" y="4653136"/>
            <a:ext cx="1944216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Černé  moře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 rot="2412768">
            <a:off x="3094944" y="5083377"/>
            <a:ext cx="1944216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Jaderské moře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282808" y="41219"/>
            <a:ext cx="2662672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2"/>
                </a:solidFill>
                <a:latin typeface="Comic Sans MS" pitchFamily="66" charset="0"/>
              </a:rPr>
              <a:t>Barentsovo</a:t>
            </a:r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  moře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062998" y="4036900"/>
            <a:ext cx="1944216" cy="50405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  <a:latin typeface="Comic Sans MS" pitchFamily="66" charset="0"/>
              </a:rPr>
              <a:t>Azovské   moře</a:t>
            </a:r>
            <a:endParaRPr lang="cs-CZ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10" name="Volný tvar 9"/>
          <p:cNvSpPr/>
          <p:nvPr/>
        </p:nvSpPr>
        <p:spPr>
          <a:xfrm rot="5856506">
            <a:off x="4321354" y="1414006"/>
            <a:ext cx="445258" cy="207819"/>
          </a:xfrm>
          <a:custGeom>
            <a:avLst/>
            <a:gdLst>
              <a:gd name="connsiteX0" fmla="*/ 126205 w 666566"/>
              <a:gd name="connsiteY0" fmla="*/ 0 h 207819"/>
              <a:gd name="connsiteX1" fmla="*/ 126205 w 666566"/>
              <a:gd name="connsiteY1" fmla="*/ 0 h 207819"/>
              <a:gd name="connsiteX2" fmla="*/ 15369 w 666566"/>
              <a:gd name="connsiteY2" fmla="*/ 41564 h 207819"/>
              <a:gd name="connsiteX3" fmla="*/ 1514 w 666566"/>
              <a:gd name="connsiteY3" fmla="*/ 83128 h 207819"/>
              <a:gd name="connsiteX4" fmla="*/ 43078 w 666566"/>
              <a:gd name="connsiteY4" fmla="*/ 124691 h 207819"/>
              <a:gd name="connsiteX5" fmla="*/ 56932 w 666566"/>
              <a:gd name="connsiteY5" fmla="*/ 166255 h 207819"/>
              <a:gd name="connsiteX6" fmla="*/ 98496 w 666566"/>
              <a:gd name="connsiteY6" fmla="*/ 180109 h 207819"/>
              <a:gd name="connsiteX7" fmla="*/ 140059 w 666566"/>
              <a:gd name="connsiteY7" fmla="*/ 207819 h 207819"/>
              <a:gd name="connsiteX8" fmla="*/ 486423 w 666566"/>
              <a:gd name="connsiteY8" fmla="*/ 193964 h 207819"/>
              <a:gd name="connsiteX9" fmla="*/ 569550 w 666566"/>
              <a:gd name="connsiteY9" fmla="*/ 138546 h 207819"/>
              <a:gd name="connsiteX10" fmla="*/ 611114 w 666566"/>
              <a:gd name="connsiteY10" fmla="*/ 124691 h 207819"/>
              <a:gd name="connsiteX11" fmla="*/ 652678 w 666566"/>
              <a:gd name="connsiteY11" fmla="*/ 96982 h 207819"/>
              <a:gd name="connsiteX12" fmla="*/ 624969 w 666566"/>
              <a:gd name="connsiteY12" fmla="*/ 27709 h 207819"/>
              <a:gd name="connsiteX13" fmla="*/ 541841 w 666566"/>
              <a:gd name="connsiteY13" fmla="*/ 0 h 207819"/>
              <a:gd name="connsiteX14" fmla="*/ 458714 w 666566"/>
              <a:gd name="connsiteY14" fmla="*/ 55419 h 207819"/>
              <a:gd name="connsiteX15" fmla="*/ 417150 w 666566"/>
              <a:gd name="connsiteY15" fmla="*/ 83128 h 207819"/>
              <a:gd name="connsiteX16" fmla="*/ 347878 w 666566"/>
              <a:gd name="connsiteY16" fmla="*/ 69273 h 207819"/>
              <a:gd name="connsiteX17" fmla="*/ 306314 w 666566"/>
              <a:gd name="connsiteY17" fmla="*/ 41564 h 207819"/>
              <a:gd name="connsiteX18" fmla="*/ 264750 w 666566"/>
              <a:gd name="connsiteY18" fmla="*/ 69273 h 207819"/>
              <a:gd name="connsiteX19" fmla="*/ 223187 w 666566"/>
              <a:gd name="connsiteY19" fmla="*/ 83128 h 207819"/>
              <a:gd name="connsiteX20" fmla="*/ 181623 w 666566"/>
              <a:gd name="connsiteY20" fmla="*/ 55419 h 207819"/>
              <a:gd name="connsiteX21" fmla="*/ 153914 w 666566"/>
              <a:gd name="connsiteY21" fmla="*/ 27709 h 207819"/>
              <a:gd name="connsiteX22" fmla="*/ 126205 w 666566"/>
              <a:gd name="connsiteY22" fmla="*/ 0 h 207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66566" h="207819">
                <a:moveTo>
                  <a:pt x="126205" y="0"/>
                </a:moveTo>
                <a:lnTo>
                  <a:pt x="126205" y="0"/>
                </a:lnTo>
                <a:cubicBezTo>
                  <a:pt x="89260" y="13855"/>
                  <a:pt x="48200" y="19677"/>
                  <a:pt x="15369" y="41564"/>
                </a:cubicBezTo>
                <a:cubicBezTo>
                  <a:pt x="3218" y="49665"/>
                  <a:pt x="-3104" y="69273"/>
                  <a:pt x="1514" y="83128"/>
                </a:cubicBezTo>
                <a:cubicBezTo>
                  <a:pt x="7710" y="101716"/>
                  <a:pt x="29223" y="110837"/>
                  <a:pt x="43078" y="124691"/>
                </a:cubicBezTo>
                <a:cubicBezTo>
                  <a:pt x="47696" y="138546"/>
                  <a:pt x="46605" y="155928"/>
                  <a:pt x="56932" y="166255"/>
                </a:cubicBezTo>
                <a:cubicBezTo>
                  <a:pt x="67259" y="176582"/>
                  <a:pt x="85434" y="173578"/>
                  <a:pt x="98496" y="180109"/>
                </a:cubicBezTo>
                <a:cubicBezTo>
                  <a:pt x="113389" y="187556"/>
                  <a:pt x="126205" y="198582"/>
                  <a:pt x="140059" y="207819"/>
                </a:cubicBezTo>
                <a:cubicBezTo>
                  <a:pt x="255514" y="203201"/>
                  <a:pt x="371170" y="202197"/>
                  <a:pt x="486423" y="193964"/>
                </a:cubicBezTo>
                <a:cubicBezTo>
                  <a:pt x="541767" y="190011"/>
                  <a:pt x="524111" y="168839"/>
                  <a:pt x="569550" y="138546"/>
                </a:cubicBezTo>
                <a:cubicBezTo>
                  <a:pt x="581701" y="130445"/>
                  <a:pt x="598052" y="131222"/>
                  <a:pt x="611114" y="124691"/>
                </a:cubicBezTo>
                <a:cubicBezTo>
                  <a:pt x="626007" y="117244"/>
                  <a:pt x="638823" y="106218"/>
                  <a:pt x="652678" y="96982"/>
                </a:cubicBezTo>
                <a:cubicBezTo>
                  <a:pt x="668758" y="48741"/>
                  <a:pt x="682149" y="53123"/>
                  <a:pt x="624969" y="27709"/>
                </a:cubicBezTo>
                <a:cubicBezTo>
                  <a:pt x="598278" y="15846"/>
                  <a:pt x="541841" y="0"/>
                  <a:pt x="541841" y="0"/>
                </a:cubicBezTo>
                <a:lnTo>
                  <a:pt x="458714" y="55419"/>
                </a:lnTo>
                <a:lnTo>
                  <a:pt x="417150" y="83128"/>
                </a:lnTo>
                <a:cubicBezTo>
                  <a:pt x="394059" y="78510"/>
                  <a:pt x="369927" y="77541"/>
                  <a:pt x="347878" y="69273"/>
                </a:cubicBezTo>
                <a:cubicBezTo>
                  <a:pt x="332287" y="63426"/>
                  <a:pt x="322965" y="41564"/>
                  <a:pt x="306314" y="41564"/>
                </a:cubicBezTo>
                <a:cubicBezTo>
                  <a:pt x="289663" y="41564"/>
                  <a:pt x="279643" y="61826"/>
                  <a:pt x="264750" y="69273"/>
                </a:cubicBezTo>
                <a:cubicBezTo>
                  <a:pt x="251688" y="75804"/>
                  <a:pt x="237041" y="78510"/>
                  <a:pt x="223187" y="83128"/>
                </a:cubicBezTo>
                <a:cubicBezTo>
                  <a:pt x="209332" y="73892"/>
                  <a:pt x="194625" y="65821"/>
                  <a:pt x="181623" y="55419"/>
                </a:cubicBezTo>
                <a:cubicBezTo>
                  <a:pt x="171423" y="47259"/>
                  <a:pt x="165597" y="33551"/>
                  <a:pt x="153914" y="27709"/>
                </a:cubicBezTo>
                <a:cubicBezTo>
                  <a:pt x="136883" y="19193"/>
                  <a:pt x="130823" y="4618"/>
                  <a:pt x="126205" y="0"/>
                </a:cubicBez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 flipV="1">
            <a:off x="1936309" y="3680114"/>
            <a:ext cx="445258" cy="207819"/>
          </a:xfrm>
          <a:custGeom>
            <a:avLst/>
            <a:gdLst>
              <a:gd name="connsiteX0" fmla="*/ 126205 w 666566"/>
              <a:gd name="connsiteY0" fmla="*/ 0 h 207819"/>
              <a:gd name="connsiteX1" fmla="*/ 126205 w 666566"/>
              <a:gd name="connsiteY1" fmla="*/ 0 h 207819"/>
              <a:gd name="connsiteX2" fmla="*/ 15369 w 666566"/>
              <a:gd name="connsiteY2" fmla="*/ 41564 h 207819"/>
              <a:gd name="connsiteX3" fmla="*/ 1514 w 666566"/>
              <a:gd name="connsiteY3" fmla="*/ 83128 h 207819"/>
              <a:gd name="connsiteX4" fmla="*/ 43078 w 666566"/>
              <a:gd name="connsiteY4" fmla="*/ 124691 h 207819"/>
              <a:gd name="connsiteX5" fmla="*/ 56932 w 666566"/>
              <a:gd name="connsiteY5" fmla="*/ 166255 h 207819"/>
              <a:gd name="connsiteX6" fmla="*/ 98496 w 666566"/>
              <a:gd name="connsiteY6" fmla="*/ 180109 h 207819"/>
              <a:gd name="connsiteX7" fmla="*/ 140059 w 666566"/>
              <a:gd name="connsiteY7" fmla="*/ 207819 h 207819"/>
              <a:gd name="connsiteX8" fmla="*/ 486423 w 666566"/>
              <a:gd name="connsiteY8" fmla="*/ 193964 h 207819"/>
              <a:gd name="connsiteX9" fmla="*/ 569550 w 666566"/>
              <a:gd name="connsiteY9" fmla="*/ 138546 h 207819"/>
              <a:gd name="connsiteX10" fmla="*/ 611114 w 666566"/>
              <a:gd name="connsiteY10" fmla="*/ 124691 h 207819"/>
              <a:gd name="connsiteX11" fmla="*/ 652678 w 666566"/>
              <a:gd name="connsiteY11" fmla="*/ 96982 h 207819"/>
              <a:gd name="connsiteX12" fmla="*/ 624969 w 666566"/>
              <a:gd name="connsiteY12" fmla="*/ 27709 h 207819"/>
              <a:gd name="connsiteX13" fmla="*/ 541841 w 666566"/>
              <a:gd name="connsiteY13" fmla="*/ 0 h 207819"/>
              <a:gd name="connsiteX14" fmla="*/ 458714 w 666566"/>
              <a:gd name="connsiteY14" fmla="*/ 55419 h 207819"/>
              <a:gd name="connsiteX15" fmla="*/ 417150 w 666566"/>
              <a:gd name="connsiteY15" fmla="*/ 83128 h 207819"/>
              <a:gd name="connsiteX16" fmla="*/ 347878 w 666566"/>
              <a:gd name="connsiteY16" fmla="*/ 69273 h 207819"/>
              <a:gd name="connsiteX17" fmla="*/ 306314 w 666566"/>
              <a:gd name="connsiteY17" fmla="*/ 41564 h 207819"/>
              <a:gd name="connsiteX18" fmla="*/ 264750 w 666566"/>
              <a:gd name="connsiteY18" fmla="*/ 69273 h 207819"/>
              <a:gd name="connsiteX19" fmla="*/ 223187 w 666566"/>
              <a:gd name="connsiteY19" fmla="*/ 83128 h 207819"/>
              <a:gd name="connsiteX20" fmla="*/ 181623 w 666566"/>
              <a:gd name="connsiteY20" fmla="*/ 55419 h 207819"/>
              <a:gd name="connsiteX21" fmla="*/ 153914 w 666566"/>
              <a:gd name="connsiteY21" fmla="*/ 27709 h 207819"/>
              <a:gd name="connsiteX22" fmla="*/ 126205 w 666566"/>
              <a:gd name="connsiteY22" fmla="*/ 0 h 207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66566" h="207819">
                <a:moveTo>
                  <a:pt x="126205" y="0"/>
                </a:moveTo>
                <a:lnTo>
                  <a:pt x="126205" y="0"/>
                </a:lnTo>
                <a:cubicBezTo>
                  <a:pt x="89260" y="13855"/>
                  <a:pt x="48200" y="19677"/>
                  <a:pt x="15369" y="41564"/>
                </a:cubicBezTo>
                <a:cubicBezTo>
                  <a:pt x="3218" y="49665"/>
                  <a:pt x="-3104" y="69273"/>
                  <a:pt x="1514" y="83128"/>
                </a:cubicBezTo>
                <a:cubicBezTo>
                  <a:pt x="7710" y="101716"/>
                  <a:pt x="29223" y="110837"/>
                  <a:pt x="43078" y="124691"/>
                </a:cubicBezTo>
                <a:cubicBezTo>
                  <a:pt x="47696" y="138546"/>
                  <a:pt x="46605" y="155928"/>
                  <a:pt x="56932" y="166255"/>
                </a:cubicBezTo>
                <a:cubicBezTo>
                  <a:pt x="67259" y="176582"/>
                  <a:pt x="85434" y="173578"/>
                  <a:pt x="98496" y="180109"/>
                </a:cubicBezTo>
                <a:cubicBezTo>
                  <a:pt x="113389" y="187556"/>
                  <a:pt x="126205" y="198582"/>
                  <a:pt x="140059" y="207819"/>
                </a:cubicBezTo>
                <a:cubicBezTo>
                  <a:pt x="255514" y="203201"/>
                  <a:pt x="371170" y="202197"/>
                  <a:pt x="486423" y="193964"/>
                </a:cubicBezTo>
                <a:cubicBezTo>
                  <a:pt x="541767" y="190011"/>
                  <a:pt x="524111" y="168839"/>
                  <a:pt x="569550" y="138546"/>
                </a:cubicBezTo>
                <a:cubicBezTo>
                  <a:pt x="581701" y="130445"/>
                  <a:pt x="598052" y="131222"/>
                  <a:pt x="611114" y="124691"/>
                </a:cubicBezTo>
                <a:cubicBezTo>
                  <a:pt x="626007" y="117244"/>
                  <a:pt x="638823" y="106218"/>
                  <a:pt x="652678" y="96982"/>
                </a:cubicBezTo>
                <a:cubicBezTo>
                  <a:pt x="668758" y="48741"/>
                  <a:pt x="682149" y="53123"/>
                  <a:pt x="624969" y="27709"/>
                </a:cubicBezTo>
                <a:cubicBezTo>
                  <a:pt x="598278" y="15846"/>
                  <a:pt x="541841" y="0"/>
                  <a:pt x="541841" y="0"/>
                </a:cubicBezTo>
                <a:lnTo>
                  <a:pt x="458714" y="55419"/>
                </a:lnTo>
                <a:lnTo>
                  <a:pt x="417150" y="83128"/>
                </a:lnTo>
                <a:cubicBezTo>
                  <a:pt x="394059" y="78510"/>
                  <a:pt x="369927" y="77541"/>
                  <a:pt x="347878" y="69273"/>
                </a:cubicBezTo>
                <a:cubicBezTo>
                  <a:pt x="332287" y="63426"/>
                  <a:pt x="322965" y="41564"/>
                  <a:pt x="306314" y="41564"/>
                </a:cubicBezTo>
                <a:cubicBezTo>
                  <a:pt x="289663" y="41564"/>
                  <a:pt x="279643" y="61826"/>
                  <a:pt x="264750" y="69273"/>
                </a:cubicBezTo>
                <a:cubicBezTo>
                  <a:pt x="251688" y="75804"/>
                  <a:pt x="237041" y="78510"/>
                  <a:pt x="223187" y="83128"/>
                </a:cubicBezTo>
                <a:cubicBezTo>
                  <a:pt x="209332" y="73892"/>
                  <a:pt x="194625" y="65821"/>
                  <a:pt x="181623" y="55419"/>
                </a:cubicBezTo>
                <a:cubicBezTo>
                  <a:pt x="171423" y="47259"/>
                  <a:pt x="165597" y="33551"/>
                  <a:pt x="153914" y="27709"/>
                </a:cubicBezTo>
                <a:cubicBezTo>
                  <a:pt x="136883" y="19193"/>
                  <a:pt x="130823" y="4618"/>
                  <a:pt x="126205" y="0"/>
                </a:cubicBezTo>
                <a:close/>
              </a:path>
            </a:pathLst>
          </a:custGeom>
          <a:solidFill>
            <a:srgbClr val="00206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1145420" y="4549226"/>
            <a:ext cx="445258" cy="207819"/>
          </a:xfrm>
          <a:custGeom>
            <a:avLst/>
            <a:gdLst>
              <a:gd name="connsiteX0" fmla="*/ 126205 w 666566"/>
              <a:gd name="connsiteY0" fmla="*/ 0 h 207819"/>
              <a:gd name="connsiteX1" fmla="*/ 126205 w 666566"/>
              <a:gd name="connsiteY1" fmla="*/ 0 h 207819"/>
              <a:gd name="connsiteX2" fmla="*/ 15369 w 666566"/>
              <a:gd name="connsiteY2" fmla="*/ 41564 h 207819"/>
              <a:gd name="connsiteX3" fmla="*/ 1514 w 666566"/>
              <a:gd name="connsiteY3" fmla="*/ 83128 h 207819"/>
              <a:gd name="connsiteX4" fmla="*/ 43078 w 666566"/>
              <a:gd name="connsiteY4" fmla="*/ 124691 h 207819"/>
              <a:gd name="connsiteX5" fmla="*/ 56932 w 666566"/>
              <a:gd name="connsiteY5" fmla="*/ 166255 h 207819"/>
              <a:gd name="connsiteX6" fmla="*/ 98496 w 666566"/>
              <a:gd name="connsiteY6" fmla="*/ 180109 h 207819"/>
              <a:gd name="connsiteX7" fmla="*/ 140059 w 666566"/>
              <a:gd name="connsiteY7" fmla="*/ 207819 h 207819"/>
              <a:gd name="connsiteX8" fmla="*/ 486423 w 666566"/>
              <a:gd name="connsiteY8" fmla="*/ 193964 h 207819"/>
              <a:gd name="connsiteX9" fmla="*/ 569550 w 666566"/>
              <a:gd name="connsiteY9" fmla="*/ 138546 h 207819"/>
              <a:gd name="connsiteX10" fmla="*/ 611114 w 666566"/>
              <a:gd name="connsiteY10" fmla="*/ 124691 h 207819"/>
              <a:gd name="connsiteX11" fmla="*/ 652678 w 666566"/>
              <a:gd name="connsiteY11" fmla="*/ 96982 h 207819"/>
              <a:gd name="connsiteX12" fmla="*/ 624969 w 666566"/>
              <a:gd name="connsiteY12" fmla="*/ 27709 h 207819"/>
              <a:gd name="connsiteX13" fmla="*/ 541841 w 666566"/>
              <a:gd name="connsiteY13" fmla="*/ 0 h 207819"/>
              <a:gd name="connsiteX14" fmla="*/ 458714 w 666566"/>
              <a:gd name="connsiteY14" fmla="*/ 55419 h 207819"/>
              <a:gd name="connsiteX15" fmla="*/ 417150 w 666566"/>
              <a:gd name="connsiteY15" fmla="*/ 83128 h 207819"/>
              <a:gd name="connsiteX16" fmla="*/ 347878 w 666566"/>
              <a:gd name="connsiteY16" fmla="*/ 69273 h 207819"/>
              <a:gd name="connsiteX17" fmla="*/ 306314 w 666566"/>
              <a:gd name="connsiteY17" fmla="*/ 41564 h 207819"/>
              <a:gd name="connsiteX18" fmla="*/ 264750 w 666566"/>
              <a:gd name="connsiteY18" fmla="*/ 69273 h 207819"/>
              <a:gd name="connsiteX19" fmla="*/ 223187 w 666566"/>
              <a:gd name="connsiteY19" fmla="*/ 83128 h 207819"/>
              <a:gd name="connsiteX20" fmla="*/ 181623 w 666566"/>
              <a:gd name="connsiteY20" fmla="*/ 55419 h 207819"/>
              <a:gd name="connsiteX21" fmla="*/ 153914 w 666566"/>
              <a:gd name="connsiteY21" fmla="*/ 27709 h 207819"/>
              <a:gd name="connsiteX22" fmla="*/ 126205 w 666566"/>
              <a:gd name="connsiteY22" fmla="*/ 0 h 207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66566" h="207819">
                <a:moveTo>
                  <a:pt x="126205" y="0"/>
                </a:moveTo>
                <a:lnTo>
                  <a:pt x="126205" y="0"/>
                </a:lnTo>
                <a:cubicBezTo>
                  <a:pt x="89260" y="13855"/>
                  <a:pt x="48200" y="19677"/>
                  <a:pt x="15369" y="41564"/>
                </a:cubicBezTo>
                <a:cubicBezTo>
                  <a:pt x="3218" y="49665"/>
                  <a:pt x="-3104" y="69273"/>
                  <a:pt x="1514" y="83128"/>
                </a:cubicBezTo>
                <a:cubicBezTo>
                  <a:pt x="7710" y="101716"/>
                  <a:pt x="29223" y="110837"/>
                  <a:pt x="43078" y="124691"/>
                </a:cubicBezTo>
                <a:cubicBezTo>
                  <a:pt x="47696" y="138546"/>
                  <a:pt x="46605" y="155928"/>
                  <a:pt x="56932" y="166255"/>
                </a:cubicBezTo>
                <a:cubicBezTo>
                  <a:pt x="67259" y="176582"/>
                  <a:pt x="85434" y="173578"/>
                  <a:pt x="98496" y="180109"/>
                </a:cubicBezTo>
                <a:cubicBezTo>
                  <a:pt x="113389" y="187556"/>
                  <a:pt x="126205" y="198582"/>
                  <a:pt x="140059" y="207819"/>
                </a:cubicBezTo>
                <a:cubicBezTo>
                  <a:pt x="255514" y="203201"/>
                  <a:pt x="371170" y="202197"/>
                  <a:pt x="486423" y="193964"/>
                </a:cubicBezTo>
                <a:cubicBezTo>
                  <a:pt x="541767" y="190011"/>
                  <a:pt x="524111" y="168839"/>
                  <a:pt x="569550" y="138546"/>
                </a:cubicBezTo>
                <a:cubicBezTo>
                  <a:pt x="581701" y="130445"/>
                  <a:pt x="598052" y="131222"/>
                  <a:pt x="611114" y="124691"/>
                </a:cubicBezTo>
                <a:cubicBezTo>
                  <a:pt x="626007" y="117244"/>
                  <a:pt x="638823" y="106218"/>
                  <a:pt x="652678" y="96982"/>
                </a:cubicBezTo>
                <a:cubicBezTo>
                  <a:pt x="668758" y="48741"/>
                  <a:pt x="682149" y="53123"/>
                  <a:pt x="624969" y="27709"/>
                </a:cubicBezTo>
                <a:cubicBezTo>
                  <a:pt x="598278" y="15846"/>
                  <a:pt x="541841" y="0"/>
                  <a:pt x="541841" y="0"/>
                </a:cubicBezTo>
                <a:lnTo>
                  <a:pt x="458714" y="55419"/>
                </a:lnTo>
                <a:lnTo>
                  <a:pt x="417150" y="83128"/>
                </a:lnTo>
                <a:cubicBezTo>
                  <a:pt x="394059" y="78510"/>
                  <a:pt x="369927" y="77541"/>
                  <a:pt x="347878" y="69273"/>
                </a:cubicBezTo>
                <a:cubicBezTo>
                  <a:pt x="332287" y="63426"/>
                  <a:pt x="322965" y="41564"/>
                  <a:pt x="306314" y="41564"/>
                </a:cubicBezTo>
                <a:cubicBezTo>
                  <a:pt x="289663" y="41564"/>
                  <a:pt x="279643" y="61826"/>
                  <a:pt x="264750" y="69273"/>
                </a:cubicBezTo>
                <a:cubicBezTo>
                  <a:pt x="251688" y="75804"/>
                  <a:pt x="237041" y="78510"/>
                  <a:pt x="223187" y="83128"/>
                </a:cubicBezTo>
                <a:cubicBezTo>
                  <a:pt x="209332" y="73892"/>
                  <a:pt x="194625" y="65821"/>
                  <a:pt x="181623" y="55419"/>
                </a:cubicBezTo>
                <a:cubicBezTo>
                  <a:pt x="171423" y="47259"/>
                  <a:pt x="165597" y="33551"/>
                  <a:pt x="153914" y="27709"/>
                </a:cubicBezTo>
                <a:cubicBezTo>
                  <a:pt x="136883" y="19193"/>
                  <a:pt x="130823" y="4618"/>
                  <a:pt x="126205" y="0"/>
                </a:cubicBez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 rot="8731144">
            <a:off x="4751773" y="2142016"/>
            <a:ext cx="445258" cy="207819"/>
          </a:xfrm>
          <a:custGeom>
            <a:avLst/>
            <a:gdLst>
              <a:gd name="connsiteX0" fmla="*/ 126205 w 666566"/>
              <a:gd name="connsiteY0" fmla="*/ 0 h 207819"/>
              <a:gd name="connsiteX1" fmla="*/ 126205 w 666566"/>
              <a:gd name="connsiteY1" fmla="*/ 0 h 207819"/>
              <a:gd name="connsiteX2" fmla="*/ 15369 w 666566"/>
              <a:gd name="connsiteY2" fmla="*/ 41564 h 207819"/>
              <a:gd name="connsiteX3" fmla="*/ 1514 w 666566"/>
              <a:gd name="connsiteY3" fmla="*/ 83128 h 207819"/>
              <a:gd name="connsiteX4" fmla="*/ 43078 w 666566"/>
              <a:gd name="connsiteY4" fmla="*/ 124691 h 207819"/>
              <a:gd name="connsiteX5" fmla="*/ 56932 w 666566"/>
              <a:gd name="connsiteY5" fmla="*/ 166255 h 207819"/>
              <a:gd name="connsiteX6" fmla="*/ 98496 w 666566"/>
              <a:gd name="connsiteY6" fmla="*/ 180109 h 207819"/>
              <a:gd name="connsiteX7" fmla="*/ 140059 w 666566"/>
              <a:gd name="connsiteY7" fmla="*/ 207819 h 207819"/>
              <a:gd name="connsiteX8" fmla="*/ 486423 w 666566"/>
              <a:gd name="connsiteY8" fmla="*/ 193964 h 207819"/>
              <a:gd name="connsiteX9" fmla="*/ 569550 w 666566"/>
              <a:gd name="connsiteY9" fmla="*/ 138546 h 207819"/>
              <a:gd name="connsiteX10" fmla="*/ 611114 w 666566"/>
              <a:gd name="connsiteY10" fmla="*/ 124691 h 207819"/>
              <a:gd name="connsiteX11" fmla="*/ 652678 w 666566"/>
              <a:gd name="connsiteY11" fmla="*/ 96982 h 207819"/>
              <a:gd name="connsiteX12" fmla="*/ 624969 w 666566"/>
              <a:gd name="connsiteY12" fmla="*/ 27709 h 207819"/>
              <a:gd name="connsiteX13" fmla="*/ 541841 w 666566"/>
              <a:gd name="connsiteY13" fmla="*/ 0 h 207819"/>
              <a:gd name="connsiteX14" fmla="*/ 458714 w 666566"/>
              <a:gd name="connsiteY14" fmla="*/ 55419 h 207819"/>
              <a:gd name="connsiteX15" fmla="*/ 417150 w 666566"/>
              <a:gd name="connsiteY15" fmla="*/ 83128 h 207819"/>
              <a:gd name="connsiteX16" fmla="*/ 347878 w 666566"/>
              <a:gd name="connsiteY16" fmla="*/ 69273 h 207819"/>
              <a:gd name="connsiteX17" fmla="*/ 306314 w 666566"/>
              <a:gd name="connsiteY17" fmla="*/ 41564 h 207819"/>
              <a:gd name="connsiteX18" fmla="*/ 264750 w 666566"/>
              <a:gd name="connsiteY18" fmla="*/ 69273 h 207819"/>
              <a:gd name="connsiteX19" fmla="*/ 223187 w 666566"/>
              <a:gd name="connsiteY19" fmla="*/ 83128 h 207819"/>
              <a:gd name="connsiteX20" fmla="*/ 181623 w 666566"/>
              <a:gd name="connsiteY20" fmla="*/ 55419 h 207819"/>
              <a:gd name="connsiteX21" fmla="*/ 153914 w 666566"/>
              <a:gd name="connsiteY21" fmla="*/ 27709 h 207819"/>
              <a:gd name="connsiteX22" fmla="*/ 126205 w 666566"/>
              <a:gd name="connsiteY22" fmla="*/ 0 h 207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66566" h="207819">
                <a:moveTo>
                  <a:pt x="126205" y="0"/>
                </a:moveTo>
                <a:lnTo>
                  <a:pt x="126205" y="0"/>
                </a:lnTo>
                <a:cubicBezTo>
                  <a:pt x="89260" y="13855"/>
                  <a:pt x="48200" y="19677"/>
                  <a:pt x="15369" y="41564"/>
                </a:cubicBezTo>
                <a:cubicBezTo>
                  <a:pt x="3218" y="49665"/>
                  <a:pt x="-3104" y="69273"/>
                  <a:pt x="1514" y="83128"/>
                </a:cubicBezTo>
                <a:cubicBezTo>
                  <a:pt x="7710" y="101716"/>
                  <a:pt x="29223" y="110837"/>
                  <a:pt x="43078" y="124691"/>
                </a:cubicBezTo>
                <a:cubicBezTo>
                  <a:pt x="47696" y="138546"/>
                  <a:pt x="46605" y="155928"/>
                  <a:pt x="56932" y="166255"/>
                </a:cubicBezTo>
                <a:cubicBezTo>
                  <a:pt x="67259" y="176582"/>
                  <a:pt x="85434" y="173578"/>
                  <a:pt x="98496" y="180109"/>
                </a:cubicBezTo>
                <a:cubicBezTo>
                  <a:pt x="113389" y="187556"/>
                  <a:pt x="126205" y="198582"/>
                  <a:pt x="140059" y="207819"/>
                </a:cubicBezTo>
                <a:cubicBezTo>
                  <a:pt x="255514" y="203201"/>
                  <a:pt x="371170" y="202197"/>
                  <a:pt x="486423" y="193964"/>
                </a:cubicBezTo>
                <a:cubicBezTo>
                  <a:pt x="541767" y="190011"/>
                  <a:pt x="524111" y="168839"/>
                  <a:pt x="569550" y="138546"/>
                </a:cubicBezTo>
                <a:cubicBezTo>
                  <a:pt x="581701" y="130445"/>
                  <a:pt x="598052" y="131222"/>
                  <a:pt x="611114" y="124691"/>
                </a:cubicBezTo>
                <a:cubicBezTo>
                  <a:pt x="626007" y="117244"/>
                  <a:pt x="638823" y="106218"/>
                  <a:pt x="652678" y="96982"/>
                </a:cubicBezTo>
                <a:cubicBezTo>
                  <a:pt x="668758" y="48741"/>
                  <a:pt x="682149" y="53123"/>
                  <a:pt x="624969" y="27709"/>
                </a:cubicBezTo>
                <a:cubicBezTo>
                  <a:pt x="598278" y="15846"/>
                  <a:pt x="541841" y="0"/>
                  <a:pt x="541841" y="0"/>
                </a:cubicBezTo>
                <a:lnTo>
                  <a:pt x="458714" y="55419"/>
                </a:lnTo>
                <a:lnTo>
                  <a:pt x="417150" y="83128"/>
                </a:lnTo>
                <a:cubicBezTo>
                  <a:pt x="394059" y="78510"/>
                  <a:pt x="369927" y="77541"/>
                  <a:pt x="347878" y="69273"/>
                </a:cubicBezTo>
                <a:cubicBezTo>
                  <a:pt x="332287" y="63426"/>
                  <a:pt x="322965" y="41564"/>
                  <a:pt x="306314" y="41564"/>
                </a:cubicBezTo>
                <a:cubicBezTo>
                  <a:pt x="289663" y="41564"/>
                  <a:pt x="279643" y="61826"/>
                  <a:pt x="264750" y="69273"/>
                </a:cubicBezTo>
                <a:cubicBezTo>
                  <a:pt x="251688" y="75804"/>
                  <a:pt x="237041" y="78510"/>
                  <a:pt x="223187" y="83128"/>
                </a:cubicBezTo>
                <a:cubicBezTo>
                  <a:pt x="209332" y="73892"/>
                  <a:pt x="194625" y="65821"/>
                  <a:pt x="181623" y="55419"/>
                </a:cubicBezTo>
                <a:cubicBezTo>
                  <a:pt x="171423" y="47259"/>
                  <a:pt x="165597" y="33551"/>
                  <a:pt x="153914" y="27709"/>
                </a:cubicBezTo>
                <a:cubicBezTo>
                  <a:pt x="136883" y="19193"/>
                  <a:pt x="130823" y="4618"/>
                  <a:pt x="126205" y="0"/>
                </a:cubicBez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 flipV="1">
            <a:off x="386130" y="6059310"/>
            <a:ext cx="445258" cy="207819"/>
          </a:xfrm>
          <a:custGeom>
            <a:avLst/>
            <a:gdLst>
              <a:gd name="connsiteX0" fmla="*/ 126205 w 666566"/>
              <a:gd name="connsiteY0" fmla="*/ 0 h 207819"/>
              <a:gd name="connsiteX1" fmla="*/ 126205 w 666566"/>
              <a:gd name="connsiteY1" fmla="*/ 0 h 207819"/>
              <a:gd name="connsiteX2" fmla="*/ 15369 w 666566"/>
              <a:gd name="connsiteY2" fmla="*/ 41564 h 207819"/>
              <a:gd name="connsiteX3" fmla="*/ 1514 w 666566"/>
              <a:gd name="connsiteY3" fmla="*/ 83128 h 207819"/>
              <a:gd name="connsiteX4" fmla="*/ 43078 w 666566"/>
              <a:gd name="connsiteY4" fmla="*/ 124691 h 207819"/>
              <a:gd name="connsiteX5" fmla="*/ 56932 w 666566"/>
              <a:gd name="connsiteY5" fmla="*/ 166255 h 207819"/>
              <a:gd name="connsiteX6" fmla="*/ 98496 w 666566"/>
              <a:gd name="connsiteY6" fmla="*/ 180109 h 207819"/>
              <a:gd name="connsiteX7" fmla="*/ 140059 w 666566"/>
              <a:gd name="connsiteY7" fmla="*/ 207819 h 207819"/>
              <a:gd name="connsiteX8" fmla="*/ 486423 w 666566"/>
              <a:gd name="connsiteY8" fmla="*/ 193964 h 207819"/>
              <a:gd name="connsiteX9" fmla="*/ 569550 w 666566"/>
              <a:gd name="connsiteY9" fmla="*/ 138546 h 207819"/>
              <a:gd name="connsiteX10" fmla="*/ 611114 w 666566"/>
              <a:gd name="connsiteY10" fmla="*/ 124691 h 207819"/>
              <a:gd name="connsiteX11" fmla="*/ 652678 w 666566"/>
              <a:gd name="connsiteY11" fmla="*/ 96982 h 207819"/>
              <a:gd name="connsiteX12" fmla="*/ 624969 w 666566"/>
              <a:gd name="connsiteY12" fmla="*/ 27709 h 207819"/>
              <a:gd name="connsiteX13" fmla="*/ 541841 w 666566"/>
              <a:gd name="connsiteY13" fmla="*/ 0 h 207819"/>
              <a:gd name="connsiteX14" fmla="*/ 458714 w 666566"/>
              <a:gd name="connsiteY14" fmla="*/ 55419 h 207819"/>
              <a:gd name="connsiteX15" fmla="*/ 417150 w 666566"/>
              <a:gd name="connsiteY15" fmla="*/ 83128 h 207819"/>
              <a:gd name="connsiteX16" fmla="*/ 347878 w 666566"/>
              <a:gd name="connsiteY16" fmla="*/ 69273 h 207819"/>
              <a:gd name="connsiteX17" fmla="*/ 306314 w 666566"/>
              <a:gd name="connsiteY17" fmla="*/ 41564 h 207819"/>
              <a:gd name="connsiteX18" fmla="*/ 264750 w 666566"/>
              <a:gd name="connsiteY18" fmla="*/ 69273 h 207819"/>
              <a:gd name="connsiteX19" fmla="*/ 223187 w 666566"/>
              <a:gd name="connsiteY19" fmla="*/ 83128 h 207819"/>
              <a:gd name="connsiteX20" fmla="*/ 181623 w 666566"/>
              <a:gd name="connsiteY20" fmla="*/ 55419 h 207819"/>
              <a:gd name="connsiteX21" fmla="*/ 153914 w 666566"/>
              <a:gd name="connsiteY21" fmla="*/ 27709 h 207819"/>
              <a:gd name="connsiteX22" fmla="*/ 126205 w 666566"/>
              <a:gd name="connsiteY22" fmla="*/ 0 h 207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66566" h="207819">
                <a:moveTo>
                  <a:pt x="126205" y="0"/>
                </a:moveTo>
                <a:lnTo>
                  <a:pt x="126205" y="0"/>
                </a:lnTo>
                <a:cubicBezTo>
                  <a:pt x="89260" y="13855"/>
                  <a:pt x="48200" y="19677"/>
                  <a:pt x="15369" y="41564"/>
                </a:cubicBezTo>
                <a:cubicBezTo>
                  <a:pt x="3218" y="49665"/>
                  <a:pt x="-3104" y="69273"/>
                  <a:pt x="1514" y="83128"/>
                </a:cubicBezTo>
                <a:cubicBezTo>
                  <a:pt x="7710" y="101716"/>
                  <a:pt x="29223" y="110837"/>
                  <a:pt x="43078" y="124691"/>
                </a:cubicBezTo>
                <a:cubicBezTo>
                  <a:pt x="47696" y="138546"/>
                  <a:pt x="46605" y="155928"/>
                  <a:pt x="56932" y="166255"/>
                </a:cubicBezTo>
                <a:cubicBezTo>
                  <a:pt x="67259" y="176582"/>
                  <a:pt x="85434" y="173578"/>
                  <a:pt x="98496" y="180109"/>
                </a:cubicBezTo>
                <a:cubicBezTo>
                  <a:pt x="113389" y="187556"/>
                  <a:pt x="126205" y="198582"/>
                  <a:pt x="140059" y="207819"/>
                </a:cubicBezTo>
                <a:cubicBezTo>
                  <a:pt x="255514" y="203201"/>
                  <a:pt x="371170" y="202197"/>
                  <a:pt x="486423" y="193964"/>
                </a:cubicBezTo>
                <a:cubicBezTo>
                  <a:pt x="541767" y="190011"/>
                  <a:pt x="524111" y="168839"/>
                  <a:pt x="569550" y="138546"/>
                </a:cubicBezTo>
                <a:cubicBezTo>
                  <a:pt x="581701" y="130445"/>
                  <a:pt x="598052" y="131222"/>
                  <a:pt x="611114" y="124691"/>
                </a:cubicBezTo>
                <a:cubicBezTo>
                  <a:pt x="626007" y="117244"/>
                  <a:pt x="638823" y="106218"/>
                  <a:pt x="652678" y="96982"/>
                </a:cubicBezTo>
                <a:cubicBezTo>
                  <a:pt x="668758" y="48741"/>
                  <a:pt x="682149" y="53123"/>
                  <a:pt x="624969" y="27709"/>
                </a:cubicBezTo>
                <a:cubicBezTo>
                  <a:pt x="598278" y="15846"/>
                  <a:pt x="541841" y="0"/>
                  <a:pt x="541841" y="0"/>
                </a:cubicBezTo>
                <a:lnTo>
                  <a:pt x="458714" y="55419"/>
                </a:lnTo>
                <a:lnTo>
                  <a:pt x="417150" y="83128"/>
                </a:lnTo>
                <a:cubicBezTo>
                  <a:pt x="394059" y="78510"/>
                  <a:pt x="369927" y="77541"/>
                  <a:pt x="347878" y="69273"/>
                </a:cubicBezTo>
                <a:cubicBezTo>
                  <a:pt x="332287" y="63426"/>
                  <a:pt x="322965" y="41564"/>
                  <a:pt x="306314" y="41564"/>
                </a:cubicBezTo>
                <a:cubicBezTo>
                  <a:pt x="289663" y="41564"/>
                  <a:pt x="279643" y="61826"/>
                  <a:pt x="264750" y="69273"/>
                </a:cubicBezTo>
                <a:cubicBezTo>
                  <a:pt x="251688" y="75804"/>
                  <a:pt x="237041" y="78510"/>
                  <a:pt x="223187" y="83128"/>
                </a:cubicBezTo>
                <a:cubicBezTo>
                  <a:pt x="209332" y="73892"/>
                  <a:pt x="194625" y="65821"/>
                  <a:pt x="181623" y="55419"/>
                </a:cubicBezTo>
                <a:cubicBezTo>
                  <a:pt x="171423" y="47259"/>
                  <a:pt x="165597" y="33551"/>
                  <a:pt x="153914" y="27709"/>
                </a:cubicBezTo>
                <a:cubicBezTo>
                  <a:pt x="136883" y="19193"/>
                  <a:pt x="130823" y="4618"/>
                  <a:pt x="126205" y="0"/>
                </a:cubicBezTo>
                <a:close/>
              </a:path>
            </a:pathLst>
          </a:custGeom>
          <a:solidFill>
            <a:srgbClr val="00206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 rot="19173408" flipV="1">
            <a:off x="5818646" y="5321451"/>
            <a:ext cx="247201" cy="211378"/>
          </a:xfrm>
          <a:custGeom>
            <a:avLst/>
            <a:gdLst>
              <a:gd name="connsiteX0" fmla="*/ 126205 w 666566"/>
              <a:gd name="connsiteY0" fmla="*/ 0 h 207819"/>
              <a:gd name="connsiteX1" fmla="*/ 126205 w 666566"/>
              <a:gd name="connsiteY1" fmla="*/ 0 h 207819"/>
              <a:gd name="connsiteX2" fmla="*/ 15369 w 666566"/>
              <a:gd name="connsiteY2" fmla="*/ 41564 h 207819"/>
              <a:gd name="connsiteX3" fmla="*/ 1514 w 666566"/>
              <a:gd name="connsiteY3" fmla="*/ 83128 h 207819"/>
              <a:gd name="connsiteX4" fmla="*/ 43078 w 666566"/>
              <a:gd name="connsiteY4" fmla="*/ 124691 h 207819"/>
              <a:gd name="connsiteX5" fmla="*/ 56932 w 666566"/>
              <a:gd name="connsiteY5" fmla="*/ 166255 h 207819"/>
              <a:gd name="connsiteX6" fmla="*/ 98496 w 666566"/>
              <a:gd name="connsiteY6" fmla="*/ 180109 h 207819"/>
              <a:gd name="connsiteX7" fmla="*/ 140059 w 666566"/>
              <a:gd name="connsiteY7" fmla="*/ 207819 h 207819"/>
              <a:gd name="connsiteX8" fmla="*/ 486423 w 666566"/>
              <a:gd name="connsiteY8" fmla="*/ 193964 h 207819"/>
              <a:gd name="connsiteX9" fmla="*/ 569550 w 666566"/>
              <a:gd name="connsiteY9" fmla="*/ 138546 h 207819"/>
              <a:gd name="connsiteX10" fmla="*/ 611114 w 666566"/>
              <a:gd name="connsiteY10" fmla="*/ 124691 h 207819"/>
              <a:gd name="connsiteX11" fmla="*/ 652678 w 666566"/>
              <a:gd name="connsiteY11" fmla="*/ 96982 h 207819"/>
              <a:gd name="connsiteX12" fmla="*/ 624969 w 666566"/>
              <a:gd name="connsiteY12" fmla="*/ 27709 h 207819"/>
              <a:gd name="connsiteX13" fmla="*/ 541841 w 666566"/>
              <a:gd name="connsiteY13" fmla="*/ 0 h 207819"/>
              <a:gd name="connsiteX14" fmla="*/ 458714 w 666566"/>
              <a:gd name="connsiteY14" fmla="*/ 55419 h 207819"/>
              <a:gd name="connsiteX15" fmla="*/ 417150 w 666566"/>
              <a:gd name="connsiteY15" fmla="*/ 83128 h 207819"/>
              <a:gd name="connsiteX16" fmla="*/ 347878 w 666566"/>
              <a:gd name="connsiteY16" fmla="*/ 69273 h 207819"/>
              <a:gd name="connsiteX17" fmla="*/ 306314 w 666566"/>
              <a:gd name="connsiteY17" fmla="*/ 41564 h 207819"/>
              <a:gd name="connsiteX18" fmla="*/ 264750 w 666566"/>
              <a:gd name="connsiteY18" fmla="*/ 69273 h 207819"/>
              <a:gd name="connsiteX19" fmla="*/ 223187 w 666566"/>
              <a:gd name="connsiteY19" fmla="*/ 83128 h 207819"/>
              <a:gd name="connsiteX20" fmla="*/ 181623 w 666566"/>
              <a:gd name="connsiteY20" fmla="*/ 55419 h 207819"/>
              <a:gd name="connsiteX21" fmla="*/ 153914 w 666566"/>
              <a:gd name="connsiteY21" fmla="*/ 27709 h 207819"/>
              <a:gd name="connsiteX22" fmla="*/ 126205 w 666566"/>
              <a:gd name="connsiteY22" fmla="*/ 0 h 207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66566" h="207819">
                <a:moveTo>
                  <a:pt x="126205" y="0"/>
                </a:moveTo>
                <a:lnTo>
                  <a:pt x="126205" y="0"/>
                </a:lnTo>
                <a:cubicBezTo>
                  <a:pt x="89260" y="13855"/>
                  <a:pt x="48200" y="19677"/>
                  <a:pt x="15369" y="41564"/>
                </a:cubicBezTo>
                <a:cubicBezTo>
                  <a:pt x="3218" y="49665"/>
                  <a:pt x="-3104" y="69273"/>
                  <a:pt x="1514" y="83128"/>
                </a:cubicBezTo>
                <a:cubicBezTo>
                  <a:pt x="7710" y="101716"/>
                  <a:pt x="29223" y="110837"/>
                  <a:pt x="43078" y="124691"/>
                </a:cubicBezTo>
                <a:cubicBezTo>
                  <a:pt x="47696" y="138546"/>
                  <a:pt x="46605" y="155928"/>
                  <a:pt x="56932" y="166255"/>
                </a:cubicBezTo>
                <a:cubicBezTo>
                  <a:pt x="67259" y="176582"/>
                  <a:pt x="85434" y="173578"/>
                  <a:pt x="98496" y="180109"/>
                </a:cubicBezTo>
                <a:cubicBezTo>
                  <a:pt x="113389" y="187556"/>
                  <a:pt x="126205" y="198582"/>
                  <a:pt x="140059" y="207819"/>
                </a:cubicBezTo>
                <a:cubicBezTo>
                  <a:pt x="255514" y="203201"/>
                  <a:pt x="371170" y="202197"/>
                  <a:pt x="486423" y="193964"/>
                </a:cubicBezTo>
                <a:cubicBezTo>
                  <a:pt x="541767" y="190011"/>
                  <a:pt x="524111" y="168839"/>
                  <a:pt x="569550" y="138546"/>
                </a:cubicBezTo>
                <a:cubicBezTo>
                  <a:pt x="581701" y="130445"/>
                  <a:pt x="598052" y="131222"/>
                  <a:pt x="611114" y="124691"/>
                </a:cubicBezTo>
                <a:cubicBezTo>
                  <a:pt x="626007" y="117244"/>
                  <a:pt x="638823" y="106218"/>
                  <a:pt x="652678" y="96982"/>
                </a:cubicBezTo>
                <a:cubicBezTo>
                  <a:pt x="668758" y="48741"/>
                  <a:pt x="682149" y="53123"/>
                  <a:pt x="624969" y="27709"/>
                </a:cubicBezTo>
                <a:cubicBezTo>
                  <a:pt x="598278" y="15846"/>
                  <a:pt x="541841" y="0"/>
                  <a:pt x="541841" y="0"/>
                </a:cubicBezTo>
                <a:lnTo>
                  <a:pt x="458714" y="55419"/>
                </a:lnTo>
                <a:lnTo>
                  <a:pt x="417150" y="83128"/>
                </a:lnTo>
                <a:cubicBezTo>
                  <a:pt x="394059" y="78510"/>
                  <a:pt x="369927" y="77541"/>
                  <a:pt x="347878" y="69273"/>
                </a:cubicBezTo>
                <a:cubicBezTo>
                  <a:pt x="332287" y="63426"/>
                  <a:pt x="322965" y="41564"/>
                  <a:pt x="306314" y="41564"/>
                </a:cubicBezTo>
                <a:cubicBezTo>
                  <a:pt x="289663" y="41564"/>
                  <a:pt x="279643" y="61826"/>
                  <a:pt x="264750" y="69273"/>
                </a:cubicBezTo>
                <a:cubicBezTo>
                  <a:pt x="251688" y="75804"/>
                  <a:pt x="237041" y="78510"/>
                  <a:pt x="223187" y="83128"/>
                </a:cubicBezTo>
                <a:cubicBezTo>
                  <a:pt x="209332" y="73892"/>
                  <a:pt x="194625" y="65821"/>
                  <a:pt x="181623" y="55419"/>
                </a:cubicBezTo>
                <a:cubicBezTo>
                  <a:pt x="171423" y="47259"/>
                  <a:pt x="165597" y="33551"/>
                  <a:pt x="153914" y="27709"/>
                </a:cubicBezTo>
                <a:cubicBezTo>
                  <a:pt x="136883" y="19193"/>
                  <a:pt x="130823" y="4618"/>
                  <a:pt x="126205" y="0"/>
                </a:cubicBezTo>
                <a:close/>
              </a:path>
            </a:pathLst>
          </a:custGeom>
          <a:solidFill>
            <a:srgbClr val="00206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 rot="19173408" flipV="1">
            <a:off x="5513973" y="5556495"/>
            <a:ext cx="291570" cy="128931"/>
          </a:xfrm>
          <a:custGeom>
            <a:avLst/>
            <a:gdLst>
              <a:gd name="connsiteX0" fmla="*/ 126205 w 666566"/>
              <a:gd name="connsiteY0" fmla="*/ 0 h 207819"/>
              <a:gd name="connsiteX1" fmla="*/ 126205 w 666566"/>
              <a:gd name="connsiteY1" fmla="*/ 0 h 207819"/>
              <a:gd name="connsiteX2" fmla="*/ 15369 w 666566"/>
              <a:gd name="connsiteY2" fmla="*/ 41564 h 207819"/>
              <a:gd name="connsiteX3" fmla="*/ 1514 w 666566"/>
              <a:gd name="connsiteY3" fmla="*/ 83128 h 207819"/>
              <a:gd name="connsiteX4" fmla="*/ 43078 w 666566"/>
              <a:gd name="connsiteY4" fmla="*/ 124691 h 207819"/>
              <a:gd name="connsiteX5" fmla="*/ 56932 w 666566"/>
              <a:gd name="connsiteY5" fmla="*/ 166255 h 207819"/>
              <a:gd name="connsiteX6" fmla="*/ 98496 w 666566"/>
              <a:gd name="connsiteY6" fmla="*/ 180109 h 207819"/>
              <a:gd name="connsiteX7" fmla="*/ 140059 w 666566"/>
              <a:gd name="connsiteY7" fmla="*/ 207819 h 207819"/>
              <a:gd name="connsiteX8" fmla="*/ 486423 w 666566"/>
              <a:gd name="connsiteY8" fmla="*/ 193964 h 207819"/>
              <a:gd name="connsiteX9" fmla="*/ 569550 w 666566"/>
              <a:gd name="connsiteY9" fmla="*/ 138546 h 207819"/>
              <a:gd name="connsiteX10" fmla="*/ 611114 w 666566"/>
              <a:gd name="connsiteY10" fmla="*/ 124691 h 207819"/>
              <a:gd name="connsiteX11" fmla="*/ 652678 w 666566"/>
              <a:gd name="connsiteY11" fmla="*/ 96982 h 207819"/>
              <a:gd name="connsiteX12" fmla="*/ 624969 w 666566"/>
              <a:gd name="connsiteY12" fmla="*/ 27709 h 207819"/>
              <a:gd name="connsiteX13" fmla="*/ 541841 w 666566"/>
              <a:gd name="connsiteY13" fmla="*/ 0 h 207819"/>
              <a:gd name="connsiteX14" fmla="*/ 458714 w 666566"/>
              <a:gd name="connsiteY14" fmla="*/ 55419 h 207819"/>
              <a:gd name="connsiteX15" fmla="*/ 417150 w 666566"/>
              <a:gd name="connsiteY15" fmla="*/ 83128 h 207819"/>
              <a:gd name="connsiteX16" fmla="*/ 347878 w 666566"/>
              <a:gd name="connsiteY16" fmla="*/ 69273 h 207819"/>
              <a:gd name="connsiteX17" fmla="*/ 306314 w 666566"/>
              <a:gd name="connsiteY17" fmla="*/ 41564 h 207819"/>
              <a:gd name="connsiteX18" fmla="*/ 264750 w 666566"/>
              <a:gd name="connsiteY18" fmla="*/ 69273 h 207819"/>
              <a:gd name="connsiteX19" fmla="*/ 223187 w 666566"/>
              <a:gd name="connsiteY19" fmla="*/ 83128 h 207819"/>
              <a:gd name="connsiteX20" fmla="*/ 181623 w 666566"/>
              <a:gd name="connsiteY20" fmla="*/ 55419 h 207819"/>
              <a:gd name="connsiteX21" fmla="*/ 153914 w 666566"/>
              <a:gd name="connsiteY21" fmla="*/ 27709 h 207819"/>
              <a:gd name="connsiteX22" fmla="*/ 126205 w 666566"/>
              <a:gd name="connsiteY22" fmla="*/ 0 h 207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66566" h="207819">
                <a:moveTo>
                  <a:pt x="126205" y="0"/>
                </a:moveTo>
                <a:lnTo>
                  <a:pt x="126205" y="0"/>
                </a:lnTo>
                <a:cubicBezTo>
                  <a:pt x="89260" y="13855"/>
                  <a:pt x="48200" y="19677"/>
                  <a:pt x="15369" y="41564"/>
                </a:cubicBezTo>
                <a:cubicBezTo>
                  <a:pt x="3218" y="49665"/>
                  <a:pt x="-3104" y="69273"/>
                  <a:pt x="1514" y="83128"/>
                </a:cubicBezTo>
                <a:cubicBezTo>
                  <a:pt x="7710" y="101716"/>
                  <a:pt x="29223" y="110837"/>
                  <a:pt x="43078" y="124691"/>
                </a:cubicBezTo>
                <a:cubicBezTo>
                  <a:pt x="47696" y="138546"/>
                  <a:pt x="46605" y="155928"/>
                  <a:pt x="56932" y="166255"/>
                </a:cubicBezTo>
                <a:cubicBezTo>
                  <a:pt x="67259" y="176582"/>
                  <a:pt x="85434" y="173578"/>
                  <a:pt x="98496" y="180109"/>
                </a:cubicBezTo>
                <a:cubicBezTo>
                  <a:pt x="113389" y="187556"/>
                  <a:pt x="126205" y="198582"/>
                  <a:pt x="140059" y="207819"/>
                </a:cubicBezTo>
                <a:cubicBezTo>
                  <a:pt x="255514" y="203201"/>
                  <a:pt x="371170" y="202197"/>
                  <a:pt x="486423" y="193964"/>
                </a:cubicBezTo>
                <a:cubicBezTo>
                  <a:pt x="541767" y="190011"/>
                  <a:pt x="524111" y="168839"/>
                  <a:pt x="569550" y="138546"/>
                </a:cubicBezTo>
                <a:cubicBezTo>
                  <a:pt x="581701" y="130445"/>
                  <a:pt x="598052" y="131222"/>
                  <a:pt x="611114" y="124691"/>
                </a:cubicBezTo>
                <a:cubicBezTo>
                  <a:pt x="626007" y="117244"/>
                  <a:pt x="638823" y="106218"/>
                  <a:pt x="652678" y="96982"/>
                </a:cubicBezTo>
                <a:cubicBezTo>
                  <a:pt x="668758" y="48741"/>
                  <a:pt x="682149" y="53123"/>
                  <a:pt x="624969" y="27709"/>
                </a:cubicBezTo>
                <a:cubicBezTo>
                  <a:pt x="598278" y="15846"/>
                  <a:pt x="541841" y="0"/>
                  <a:pt x="541841" y="0"/>
                </a:cubicBezTo>
                <a:lnTo>
                  <a:pt x="458714" y="55419"/>
                </a:lnTo>
                <a:lnTo>
                  <a:pt x="417150" y="83128"/>
                </a:lnTo>
                <a:cubicBezTo>
                  <a:pt x="394059" y="78510"/>
                  <a:pt x="369927" y="77541"/>
                  <a:pt x="347878" y="69273"/>
                </a:cubicBezTo>
                <a:cubicBezTo>
                  <a:pt x="332287" y="63426"/>
                  <a:pt x="322965" y="41564"/>
                  <a:pt x="306314" y="41564"/>
                </a:cubicBezTo>
                <a:cubicBezTo>
                  <a:pt x="289663" y="41564"/>
                  <a:pt x="279643" y="61826"/>
                  <a:pt x="264750" y="69273"/>
                </a:cubicBezTo>
                <a:cubicBezTo>
                  <a:pt x="251688" y="75804"/>
                  <a:pt x="237041" y="78510"/>
                  <a:pt x="223187" y="83128"/>
                </a:cubicBezTo>
                <a:cubicBezTo>
                  <a:pt x="209332" y="73892"/>
                  <a:pt x="194625" y="65821"/>
                  <a:pt x="181623" y="55419"/>
                </a:cubicBezTo>
                <a:cubicBezTo>
                  <a:pt x="171423" y="47259"/>
                  <a:pt x="165597" y="33551"/>
                  <a:pt x="153914" y="27709"/>
                </a:cubicBezTo>
                <a:cubicBezTo>
                  <a:pt x="136883" y="19193"/>
                  <a:pt x="130823" y="4618"/>
                  <a:pt x="126205" y="0"/>
                </a:cubicBezTo>
                <a:close/>
              </a:path>
            </a:pathLst>
          </a:custGeom>
          <a:solidFill>
            <a:srgbClr val="00206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162114" y="5903460"/>
            <a:ext cx="1428564" cy="50405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Gibraltar 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Zaoblený obdélník 38"/>
          <p:cNvSpPr/>
          <p:nvPr/>
        </p:nvSpPr>
        <p:spPr>
          <a:xfrm rot="19933958">
            <a:off x="4073967" y="2132766"/>
            <a:ext cx="1720186" cy="50405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Finský záliv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 rot="17223139">
            <a:off x="3404650" y="1751607"/>
            <a:ext cx="1947543" cy="50405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Botnický záliv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1435203" y="3531995"/>
            <a:ext cx="1428564" cy="50405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La Manche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187228" y="4404218"/>
            <a:ext cx="1853538" cy="50405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Biskajský záliv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 rot="2506277">
            <a:off x="4915188" y="5368932"/>
            <a:ext cx="1428564" cy="50405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Bospor 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4" name="Zaoblený obdélník 43"/>
          <p:cNvSpPr/>
          <p:nvPr/>
        </p:nvSpPr>
        <p:spPr>
          <a:xfrm rot="2656457">
            <a:off x="5390590" y="5083376"/>
            <a:ext cx="1428564" cy="50405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Dardanely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386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000"/>
                            </p:stCondLst>
                            <p:childTnLst>
                              <p:par>
                                <p:cTn id="8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000"/>
                            </p:stCondLst>
                            <p:childTnLst>
                              <p:par>
                                <p:cTn id="10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000"/>
                            </p:stCondLst>
                            <p:childTnLst>
                              <p:par>
                                <p:cTn id="14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00"/>
                            </p:stCondLst>
                            <p:childTnLst>
                              <p:par>
                                <p:cTn id="15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000"/>
                            </p:stCondLst>
                            <p:childTnLst>
                              <p:par>
                                <p:cTn id="17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4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000"/>
                            </p:stCondLst>
                            <p:childTnLst>
                              <p:par>
                                <p:cTn id="17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000"/>
                            </p:stCondLst>
                            <p:childTnLst>
                              <p:par>
                                <p:cTn id="19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2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4000"/>
                            </p:stCondLst>
                            <p:childTnLst>
                              <p:par>
                                <p:cTn id="19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000"/>
                            </p:stCondLst>
                            <p:childTnLst>
                              <p:par>
                                <p:cTn id="20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0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4000"/>
                            </p:stCondLst>
                            <p:childTnLst>
                              <p:par>
                                <p:cTn id="21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2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8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4000"/>
                            </p:stCondLst>
                            <p:childTnLst>
                              <p:par>
                                <p:cTn id="23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"/>
                            </p:stCondLst>
                            <p:childTnLst>
                              <p:par>
                                <p:cTn id="2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4000"/>
                            </p:stCondLst>
                            <p:childTnLst>
                              <p:par>
                                <p:cTn id="24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000"/>
                            </p:stCondLst>
                            <p:childTnLst>
                              <p:par>
                                <p:cTn id="26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4" dur="2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000"/>
                            </p:stCondLst>
                            <p:childTnLst>
                              <p:par>
                                <p:cTn id="28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2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4000"/>
                            </p:stCondLst>
                            <p:childTnLst>
                              <p:par>
                                <p:cTn id="28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0" dur="2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4000"/>
                            </p:stCondLst>
                            <p:childTnLst>
                              <p:par>
                                <p:cTn id="30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3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000"/>
                            </p:stCondLst>
                            <p:childTnLst>
                              <p:par>
                                <p:cTn id="31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8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>
                            <p:stCondLst>
                              <p:cond delay="4000"/>
                            </p:stCondLst>
                            <p:childTnLst>
                              <p:par>
                                <p:cTn id="32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19" grpId="0" animBg="1"/>
      <p:bldP spid="19" grpId="1" animBg="1"/>
      <p:bldP spid="19" grpId="2" animBg="1"/>
      <p:bldP spid="20" grpId="0" animBg="1"/>
      <p:bldP spid="20" grpId="1" animBg="1"/>
      <p:bldP spid="20" grpId="2" animBg="1"/>
      <p:bldP spid="21" grpId="0" animBg="1"/>
      <p:bldP spid="21" grpId="1" animBg="1"/>
      <p:bldP spid="21" grpId="2" animBg="1"/>
      <p:bldP spid="23" grpId="0" animBg="1"/>
      <p:bldP spid="23" grpId="1" animBg="1"/>
      <p:bldP spid="23" grpId="2" animBg="1"/>
      <p:bldP spid="24" grpId="0" animBg="1"/>
      <p:bldP spid="24" grpId="1" animBg="1"/>
      <p:bldP spid="24" grpId="2" animBg="1"/>
      <p:bldP spid="25" grpId="0" animBg="1"/>
      <p:bldP spid="25" grpId="1" animBg="1"/>
      <p:bldP spid="25" grpId="2" animBg="1"/>
      <p:bldP spid="26" grpId="0" animBg="1"/>
      <p:bldP spid="26" grpId="1" animBg="1"/>
      <p:bldP spid="26" grpId="2" animBg="1"/>
      <p:bldP spid="27" grpId="0" animBg="1"/>
      <p:bldP spid="27" grpId="1" animBg="1"/>
      <p:bldP spid="27" grpId="2" animBg="1"/>
      <p:bldP spid="28" grpId="0" animBg="1"/>
      <p:bldP spid="28" grpId="1" animBg="1"/>
      <p:bldP spid="28" grpId="2" animBg="1"/>
      <p:bldP spid="29" grpId="0" animBg="1"/>
      <p:bldP spid="29" grpId="1" animBg="1"/>
      <p:bldP spid="29" grpId="2" animBg="1"/>
      <p:bldP spid="30" grpId="0" animBg="1"/>
      <p:bldP spid="30" grpId="1" animBg="1"/>
      <p:bldP spid="30" grpId="2" animBg="1"/>
      <p:bldP spid="38" grpId="0" animBg="1"/>
      <p:bldP spid="38" grpId="1" animBg="1"/>
      <p:bldP spid="38" grpId="2" animBg="1"/>
      <p:bldP spid="39" grpId="0" animBg="1"/>
      <p:bldP spid="39" grpId="1" animBg="1"/>
      <p:bldP spid="39" grpId="2" animBg="1"/>
      <p:bldP spid="40" grpId="0" animBg="1"/>
      <p:bldP spid="40" grpId="1" animBg="1"/>
      <p:bldP spid="40" grpId="2" animBg="1"/>
      <p:bldP spid="41" grpId="0" animBg="1"/>
      <p:bldP spid="41" grpId="1" animBg="1"/>
      <p:bldP spid="41" grpId="2" animBg="1"/>
      <p:bldP spid="42" grpId="0" animBg="1"/>
      <p:bldP spid="42" grpId="1" animBg="1"/>
      <p:bldP spid="42" grpId="2" animBg="1"/>
      <p:bldP spid="43" grpId="0" animBg="1"/>
      <p:bldP spid="43" grpId="1" animBg="1"/>
      <p:bldP spid="43" grpId="2" animBg="1"/>
      <p:bldP spid="44" grpId="0" animBg="1"/>
      <p:bldP spid="44" grpId="1" animBg="1"/>
      <p:bldP spid="44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544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Blesk 16"/>
          <p:cNvSpPr/>
          <p:nvPr/>
        </p:nvSpPr>
        <p:spPr>
          <a:xfrm rot="19261678" flipH="1">
            <a:off x="3352763" y="1152757"/>
            <a:ext cx="960346" cy="355390"/>
          </a:xfrm>
          <a:custGeom>
            <a:avLst/>
            <a:gdLst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7602 w 21600"/>
              <a:gd name="connsiteY9" fmla="*/ 83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9712 w 21600"/>
              <a:gd name="connsiteY7" fmla="*/ 13869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5840 w 21600"/>
              <a:gd name="connsiteY0" fmla="*/ 0 h 25990"/>
              <a:gd name="connsiteX1" fmla="*/ 12860 w 21600"/>
              <a:gd name="connsiteY1" fmla="*/ 10470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3378 w 21600"/>
              <a:gd name="connsiteY3" fmla="*/ 10535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4767 w 21600"/>
              <a:gd name="connsiteY5" fmla="*/ 17267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0108 w 21600"/>
              <a:gd name="connsiteY5" fmla="*/ 15534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17434"/>
              <a:gd name="connsiteY0" fmla="*/ 0 h 19305"/>
              <a:gd name="connsiteX1" fmla="*/ 4672 w 17434"/>
              <a:gd name="connsiteY1" fmla="*/ 9017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2051 w 17434"/>
              <a:gd name="connsiteY5" fmla="*/ 14181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21321"/>
              <a:gd name="connsiteX1" fmla="*/ 5305 w 17434"/>
              <a:gd name="connsiteY1" fmla="*/ 6398 h 21321"/>
              <a:gd name="connsiteX2" fmla="*/ 9419 w 17434"/>
              <a:gd name="connsiteY2" fmla="*/ 3610 h 21321"/>
              <a:gd name="connsiteX3" fmla="*/ 9281 w 17434"/>
              <a:gd name="connsiteY3" fmla="*/ 10271 h 21321"/>
              <a:gd name="connsiteX4" fmla="*/ 13378 w 17434"/>
              <a:gd name="connsiteY4" fmla="*/ 10535 h 21321"/>
              <a:gd name="connsiteX5" fmla="*/ 12051 w 17434"/>
              <a:gd name="connsiteY5" fmla="*/ 14181 h 21321"/>
              <a:gd name="connsiteX6" fmla="*/ 17434 w 17434"/>
              <a:gd name="connsiteY6" fmla="*/ 14578 h 21321"/>
              <a:gd name="connsiteX7" fmla="*/ 10012 w 17434"/>
              <a:gd name="connsiteY7" fmla="*/ 19305 h 21321"/>
              <a:gd name="connsiteX8" fmla="*/ 13357 w 17434"/>
              <a:gd name="connsiteY8" fmla="*/ 21321 h 21321"/>
              <a:gd name="connsiteX9" fmla="*/ 5022 w 17434"/>
              <a:gd name="connsiteY9" fmla="*/ 14095 h 21321"/>
              <a:gd name="connsiteX10" fmla="*/ 3885 w 17434"/>
              <a:gd name="connsiteY10" fmla="*/ 12872 h 21321"/>
              <a:gd name="connsiteX11" fmla="*/ 0 w 17434"/>
              <a:gd name="connsiteY11" fmla="*/ 8280 h 21321"/>
              <a:gd name="connsiteX12" fmla="*/ 5840 w 17434"/>
              <a:gd name="connsiteY12" fmla="*/ 0 h 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434" h="21321">
                <a:moveTo>
                  <a:pt x="5840" y="0"/>
                </a:moveTo>
                <a:cubicBezTo>
                  <a:pt x="5662" y="2133"/>
                  <a:pt x="5483" y="4265"/>
                  <a:pt x="5305" y="6398"/>
                </a:cubicBezTo>
                <a:lnTo>
                  <a:pt x="9419" y="3610"/>
                </a:lnTo>
                <a:cubicBezTo>
                  <a:pt x="10325" y="3568"/>
                  <a:pt x="8621" y="9117"/>
                  <a:pt x="9281" y="10271"/>
                </a:cubicBezTo>
                <a:cubicBezTo>
                  <a:pt x="9941" y="11425"/>
                  <a:pt x="12602" y="9118"/>
                  <a:pt x="13378" y="10535"/>
                </a:cubicBezTo>
                <a:lnTo>
                  <a:pt x="12051" y="14181"/>
                </a:lnTo>
                <a:lnTo>
                  <a:pt x="17434" y="14578"/>
                </a:lnTo>
                <a:lnTo>
                  <a:pt x="10012" y="19305"/>
                </a:lnTo>
                <a:lnTo>
                  <a:pt x="13357" y="21321"/>
                </a:lnTo>
                <a:lnTo>
                  <a:pt x="5022" y="14095"/>
                </a:lnTo>
                <a:lnTo>
                  <a:pt x="3885" y="12872"/>
                </a:lnTo>
                <a:lnTo>
                  <a:pt x="0" y="8280"/>
                </a:lnTo>
                <a:lnTo>
                  <a:pt x="584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Blesk 15"/>
          <p:cNvSpPr/>
          <p:nvPr/>
        </p:nvSpPr>
        <p:spPr>
          <a:xfrm rot="2015777" flipH="1">
            <a:off x="1382144" y="4961159"/>
            <a:ext cx="960346" cy="355390"/>
          </a:xfrm>
          <a:custGeom>
            <a:avLst/>
            <a:gdLst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7602 w 21600"/>
              <a:gd name="connsiteY9" fmla="*/ 83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9712 w 21600"/>
              <a:gd name="connsiteY7" fmla="*/ 13869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5840 w 21600"/>
              <a:gd name="connsiteY0" fmla="*/ 0 h 25990"/>
              <a:gd name="connsiteX1" fmla="*/ 12860 w 21600"/>
              <a:gd name="connsiteY1" fmla="*/ 10470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3378 w 21600"/>
              <a:gd name="connsiteY3" fmla="*/ 10535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4767 w 21600"/>
              <a:gd name="connsiteY5" fmla="*/ 17267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0108 w 21600"/>
              <a:gd name="connsiteY5" fmla="*/ 15534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17434"/>
              <a:gd name="connsiteY0" fmla="*/ 0 h 19305"/>
              <a:gd name="connsiteX1" fmla="*/ 4672 w 17434"/>
              <a:gd name="connsiteY1" fmla="*/ 9017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2051 w 17434"/>
              <a:gd name="connsiteY5" fmla="*/ 14181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21321"/>
              <a:gd name="connsiteX1" fmla="*/ 5305 w 17434"/>
              <a:gd name="connsiteY1" fmla="*/ 6398 h 21321"/>
              <a:gd name="connsiteX2" fmla="*/ 9419 w 17434"/>
              <a:gd name="connsiteY2" fmla="*/ 3610 h 21321"/>
              <a:gd name="connsiteX3" fmla="*/ 9281 w 17434"/>
              <a:gd name="connsiteY3" fmla="*/ 10271 h 21321"/>
              <a:gd name="connsiteX4" fmla="*/ 13378 w 17434"/>
              <a:gd name="connsiteY4" fmla="*/ 10535 h 21321"/>
              <a:gd name="connsiteX5" fmla="*/ 12051 w 17434"/>
              <a:gd name="connsiteY5" fmla="*/ 14181 h 21321"/>
              <a:gd name="connsiteX6" fmla="*/ 17434 w 17434"/>
              <a:gd name="connsiteY6" fmla="*/ 14578 h 21321"/>
              <a:gd name="connsiteX7" fmla="*/ 10012 w 17434"/>
              <a:gd name="connsiteY7" fmla="*/ 19305 h 21321"/>
              <a:gd name="connsiteX8" fmla="*/ 13357 w 17434"/>
              <a:gd name="connsiteY8" fmla="*/ 21321 h 21321"/>
              <a:gd name="connsiteX9" fmla="*/ 5022 w 17434"/>
              <a:gd name="connsiteY9" fmla="*/ 14095 h 21321"/>
              <a:gd name="connsiteX10" fmla="*/ 3885 w 17434"/>
              <a:gd name="connsiteY10" fmla="*/ 12872 h 21321"/>
              <a:gd name="connsiteX11" fmla="*/ 0 w 17434"/>
              <a:gd name="connsiteY11" fmla="*/ 8280 h 21321"/>
              <a:gd name="connsiteX12" fmla="*/ 5840 w 17434"/>
              <a:gd name="connsiteY12" fmla="*/ 0 h 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434" h="21321">
                <a:moveTo>
                  <a:pt x="5840" y="0"/>
                </a:moveTo>
                <a:cubicBezTo>
                  <a:pt x="5662" y="2133"/>
                  <a:pt x="5483" y="4265"/>
                  <a:pt x="5305" y="6398"/>
                </a:cubicBezTo>
                <a:lnTo>
                  <a:pt x="9419" y="3610"/>
                </a:lnTo>
                <a:cubicBezTo>
                  <a:pt x="10325" y="3568"/>
                  <a:pt x="8621" y="9117"/>
                  <a:pt x="9281" y="10271"/>
                </a:cubicBezTo>
                <a:cubicBezTo>
                  <a:pt x="9941" y="11425"/>
                  <a:pt x="12602" y="9118"/>
                  <a:pt x="13378" y="10535"/>
                </a:cubicBezTo>
                <a:lnTo>
                  <a:pt x="12051" y="14181"/>
                </a:lnTo>
                <a:lnTo>
                  <a:pt x="17434" y="14578"/>
                </a:lnTo>
                <a:lnTo>
                  <a:pt x="10012" y="19305"/>
                </a:lnTo>
                <a:lnTo>
                  <a:pt x="13357" y="21321"/>
                </a:lnTo>
                <a:lnTo>
                  <a:pt x="5022" y="14095"/>
                </a:lnTo>
                <a:lnTo>
                  <a:pt x="3885" y="12872"/>
                </a:lnTo>
                <a:lnTo>
                  <a:pt x="0" y="8280"/>
                </a:lnTo>
                <a:lnTo>
                  <a:pt x="584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Blesk 1"/>
          <p:cNvSpPr/>
          <p:nvPr/>
        </p:nvSpPr>
        <p:spPr>
          <a:xfrm rot="568156" flipH="1">
            <a:off x="2849898" y="4441680"/>
            <a:ext cx="960346" cy="355390"/>
          </a:xfrm>
          <a:custGeom>
            <a:avLst/>
            <a:gdLst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7602 w 21600"/>
              <a:gd name="connsiteY9" fmla="*/ 83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9712 w 21600"/>
              <a:gd name="connsiteY7" fmla="*/ 13869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5840 w 21600"/>
              <a:gd name="connsiteY0" fmla="*/ 0 h 25990"/>
              <a:gd name="connsiteX1" fmla="*/ 12860 w 21600"/>
              <a:gd name="connsiteY1" fmla="*/ 10470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3378 w 21600"/>
              <a:gd name="connsiteY3" fmla="*/ 10535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4767 w 21600"/>
              <a:gd name="connsiteY5" fmla="*/ 17267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0108 w 21600"/>
              <a:gd name="connsiteY5" fmla="*/ 15534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17434"/>
              <a:gd name="connsiteY0" fmla="*/ 0 h 19305"/>
              <a:gd name="connsiteX1" fmla="*/ 4672 w 17434"/>
              <a:gd name="connsiteY1" fmla="*/ 9017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2051 w 17434"/>
              <a:gd name="connsiteY5" fmla="*/ 14181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21321"/>
              <a:gd name="connsiteX1" fmla="*/ 5305 w 17434"/>
              <a:gd name="connsiteY1" fmla="*/ 6398 h 21321"/>
              <a:gd name="connsiteX2" fmla="*/ 9419 w 17434"/>
              <a:gd name="connsiteY2" fmla="*/ 3610 h 21321"/>
              <a:gd name="connsiteX3" fmla="*/ 9281 w 17434"/>
              <a:gd name="connsiteY3" fmla="*/ 10271 h 21321"/>
              <a:gd name="connsiteX4" fmla="*/ 13378 w 17434"/>
              <a:gd name="connsiteY4" fmla="*/ 10535 h 21321"/>
              <a:gd name="connsiteX5" fmla="*/ 12051 w 17434"/>
              <a:gd name="connsiteY5" fmla="*/ 14181 h 21321"/>
              <a:gd name="connsiteX6" fmla="*/ 17434 w 17434"/>
              <a:gd name="connsiteY6" fmla="*/ 14578 h 21321"/>
              <a:gd name="connsiteX7" fmla="*/ 10012 w 17434"/>
              <a:gd name="connsiteY7" fmla="*/ 19305 h 21321"/>
              <a:gd name="connsiteX8" fmla="*/ 13357 w 17434"/>
              <a:gd name="connsiteY8" fmla="*/ 21321 h 21321"/>
              <a:gd name="connsiteX9" fmla="*/ 5022 w 17434"/>
              <a:gd name="connsiteY9" fmla="*/ 14095 h 21321"/>
              <a:gd name="connsiteX10" fmla="*/ 3885 w 17434"/>
              <a:gd name="connsiteY10" fmla="*/ 12872 h 21321"/>
              <a:gd name="connsiteX11" fmla="*/ 0 w 17434"/>
              <a:gd name="connsiteY11" fmla="*/ 8280 h 21321"/>
              <a:gd name="connsiteX12" fmla="*/ 5840 w 17434"/>
              <a:gd name="connsiteY12" fmla="*/ 0 h 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434" h="21321">
                <a:moveTo>
                  <a:pt x="5840" y="0"/>
                </a:moveTo>
                <a:cubicBezTo>
                  <a:pt x="5662" y="2133"/>
                  <a:pt x="5483" y="4265"/>
                  <a:pt x="5305" y="6398"/>
                </a:cubicBezTo>
                <a:lnTo>
                  <a:pt x="9419" y="3610"/>
                </a:lnTo>
                <a:cubicBezTo>
                  <a:pt x="10325" y="3568"/>
                  <a:pt x="8621" y="9117"/>
                  <a:pt x="9281" y="10271"/>
                </a:cubicBezTo>
                <a:cubicBezTo>
                  <a:pt x="9941" y="11425"/>
                  <a:pt x="12602" y="9118"/>
                  <a:pt x="13378" y="10535"/>
                </a:cubicBezTo>
                <a:lnTo>
                  <a:pt x="12051" y="14181"/>
                </a:lnTo>
                <a:lnTo>
                  <a:pt x="17434" y="14578"/>
                </a:lnTo>
                <a:lnTo>
                  <a:pt x="10012" y="19305"/>
                </a:lnTo>
                <a:lnTo>
                  <a:pt x="13357" y="21321"/>
                </a:lnTo>
                <a:lnTo>
                  <a:pt x="5022" y="14095"/>
                </a:lnTo>
                <a:lnTo>
                  <a:pt x="3885" y="12872"/>
                </a:lnTo>
                <a:lnTo>
                  <a:pt x="0" y="8280"/>
                </a:lnTo>
                <a:lnTo>
                  <a:pt x="584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Blesk 14"/>
          <p:cNvSpPr/>
          <p:nvPr/>
        </p:nvSpPr>
        <p:spPr>
          <a:xfrm rot="4453622" flipH="1">
            <a:off x="7417690" y="1082512"/>
            <a:ext cx="960346" cy="355390"/>
          </a:xfrm>
          <a:custGeom>
            <a:avLst/>
            <a:gdLst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7602 w 21600"/>
              <a:gd name="connsiteY9" fmla="*/ 83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9712 w 21600"/>
              <a:gd name="connsiteY7" fmla="*/ 13869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5840 w 21600"/>
              <a:gd name="connsiteY0" fmla="*/ 0 h 25990"/>
              <a:gd name="connsiteX1" fmla="*/ 12860 w 21600"/>
              <a:gd name="connsiteY1" fmla="*/ 10470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3378 w 21600"/>
              <a:gd name="connsiteY3" fmla="*/ 10535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4767 w 21600"/>
              <a:gd name="connsiteY5" fmla="*/ 17267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0108 w 21600"/>
              <a:gd name="connsiteY5" fmla="*/ 15534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17434"/>
              <a:gd name="connsiteY0" fmla="*/ 0 h 19305"/>
              <a:gd name="connsiteX1" fmla="*/ 4672 w 17434"/>
              <a:gd name="connsiteY1" fmla="*/ 9017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2051 w 17434"/>
              <a:gd name="connsiteY5" fmla="*/ 14181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21321"/>
              <a:gd name="connsiteX1" fmla="*/ 5305 w 17434"/>
              <a:gd name="connsiteY1" fmla="*/ 6398 h 21321"/>
              <a:gd name="connsiteX2" fmla="*/ 9419 w 17434"/>
              <a:gd name="connsiteY2" fmla="*/ 3610 h 21321"/>
              <a:gd name="connsiteX3" fmla="*/ 9281 w 17434"/>
              <a:gd name="connsiteY3" fmla="*/ 10271 h 21321"/>
              <a:gd name="connsiteX4" fmla="*/ 13378 w 17434"/>
              <a:gd name="connsiteY4" fmla="*/ 10535 h 21321"/>
              <a:gd name="connsiteX5" fmla="*/ 12051 w 17434"/>
              <a:gd name="connsiteY5" fmla="*/ 14181 h 21321"/>
              <a:gd name="connsiteX6" fmla="*/ 17434 w 17434"/>
              <a:gd name="connsiteY6" fmla="*/ 14578 h 21321"/>
              <a:gd name="connsiteX7" fmla="*/ 10012 w 17434"/>
              <a:gd name="connsiteY7" fmla="*/ 19305 h 21321"/>
              <a:gd name="connsiteX8" fmla="*/ 13357 w 17434"/>
              <a:gd name="connsiteY8" fmla="*/ 21321 h 21321"/>
              <a:gd name="connsiteX9" fmla="*/ 5022 w 17434"/>
              <a:gd name="connsiteY9" fmla="*/ 14095 h 21321"/>
              <a:gd name="connsiteX10" fmla="*/ 3885 w 17434"/>
              <a:gd name="connsiteY10" fmla="*/ 12872 h 21321"/>
              <a:gd name="connsiteX11" fmla="*/ 0 w 17434"/>
              <a:gd name="connsiteY11" fmla="*/ 8280 h 21321"/>
              <a:gd name="connsiteX12" fmla="*/ 5840 w 17434"/>
              <a:gd name="connsiteY12" fmla="*/ 0 h 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434" h="21321">
                <a:moveTo>
                  <a:pt x="5840" y="0"/>
                </a:moveTo>
                <a:cubicBezTo>
                  <a:pt x="5662" y="2133"/>
                  <a:pt x="5483" y="4265"/>
                  <a:pt x="5305" y="6398"/>
                </a:cubicBezTo>
                <a:lnTo>
                  <a:pt x="9419" y="3610"/>
                </a:lnTo>
                <a:cubicBezTo>
                  <a:pt x="10325" y="3568"/>
                  <a:pt x="8621" y="9117"/>
                  <a:pt x="9281" y="10271"/>
                </a:cubicBezTo>
                <a:cubicBezTo>
                  <a:pt x="9941" y="11425"/>
                  <a:pt x="12602" y="9118"/>
                  <a:pt x="13378" y="10535"/>
                </a:cubicBezTo>
                <a:lnTo>
                  <a:pt x="12051" y="14181"/>
                </a:lnTo>
                <a:lnTo>
                  <a:pt x="17434" y="14578"/>
                </a:lnTo>
                <a:lnTo>
                  <a:pt x="10012" y="19305"/>
                </a:lnTo>
                <a:lnTo>
                  <a:pt x="13357" y="21321"/>
                </a:lnTo>
                <a:lnTo>
                  <a:pt x="5022" y="14095"/>
                </a:lnTo>
                <a:lnTo>
                  <a:pt x="3885" y="12872"/>
                </a:lnTo>
                <a:lnTo>
                  <a:pt x="0" y="8280"/>
                </a:lnTo>
                <a:lnTo>
                  <a:pt x="584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Blesk 13"/>
          <p:cNvSpPr/>
          <p:nvPr/>
        </p:nvSpPr>
        <p:spPr>
          <a:xfrm rot="3668248" flipH="1">
            <a:off x="3194906" y="5205177"/>
            <a:ext cx="960346" cy="355390"/>
          </a:xfrm>
          <a:custGeom>
            <a:avLst/>
            <a:gdLst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7602 w 21600"/>
              <a:gd name="connsiteY9" fmla="*/ 83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9712 w 21600"/>
              <a:gd name="connsiteY7" fmla="*/ 13869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5840 w 21600"/>
              <a:gd name="connsiteY0" fmla="*/ 0 h 25990"/>
              <a:gd name="connsiteX1" fmla="*/ 12860 w 21600"/>
              <a:gd name="connsiteY1" fmla="*/ 10470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3378 w 21600"/>
              <a:gd name="connsiteY3" fmla="*/ 10535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4767 w 21600"/>
              <a:gd name="connsiteY5" fmla="*/ 17267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0108 w 21600"/>
              <a:gd name="connsiteY5" fmla="*/ 15534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17434"/>
              <a:gd name="connsiteY0" fmla="*/ 0 h 19305"/>
              <a:gd name="connsiteX1" fmla="*/ 4672 w 17434"/>
              <a:gd name="connsiteY1" fmla="*/ 9017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2051 w 17434"/>
              <a:gd name="connsiteY5" fmla="*/ 14181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21321"/>
              <a:gd name="connsiteX1" fmla="*/ 5305 w 17434"/>
              <a:gd name="connsiteY1" fmla="*/ 6398 h 21321"/>
              <a:gd name="connsiteX2" fmla="*/ 9419 w 17434"/>
              <a:gd name="connsiteY2" fmla="*/ 3610 h 21321"/>
              <a:gd name="connsiteX3" fmla="*/ 9281 w 17434"/>
              <a:gd name="connsiteY3" fmla="*/ 10271 h 21321"/>
              <a:gd name="connsiteX4" fmla="*/ 13378 w 17434"/>
              <a:gd name="connsiteY4" fmla="*/ 10535 h 21321"/>
              <a:gd name="connsiteX5" fmla="*/ 12051 w 17434"/>
              <a:gd name="connsiteY5" fmla="*/ 14181 h 21321"/>
              <a:gd name="connsiteX6" fmla="*/ 17434 w 17434"/>
              <a:gd name="connsiteY6" fmla="*/ 14578 h 21321"/>
              <a:gd name="connsiteX7" fmla="*/ 10012 w 17434"/>
              <a:gd name="connsiteY7" fmla="*/ 19305 h 21321"/>
              <a:gd name="connsiteX8" fmla="*/ 13357 w 17434"/>
              <a:gd name="connsiteY8" fmla="*/ 21321 h 21321"/>
              <a:gd name="connsiteX9" fmla="*/ 5022 w 17434"/>
              <a:gd name="connsiteY9" fmla="*/ 14095 h 21321"/>
              <a:gd name="connsiteX10" fmla="*/ 3885 w 17434"/>
              <a:gd name="connsiteY10" fmla="*/ 12872 h 21321"/>
              <a:gd name="connsiteX11" fmla="*/ 0 w 17434"/>
              <a:gd name="connsiteY11" fmla="*/ 8280 h 21321"/>
              <a:gd name="connsiteX12" fmla="*/ 5840 w 17434"/>
              <a:gd name="connsiteY12" fmla="*/ 0 h 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434" h="21321">
                <a:moveTo>
                  <a:pt x="5840" y="0"/>
                </a:moveTo>
                <a:cubicBezTo>
                  <a:pt x="5662" y="2133"/>
                  <a:pt x="5483" y="4265"/>
                  <a:pt x="5305" y="6398"/>
                </a:cubicBezTo>
                <a:lnTo>
                  <a:pt x="9419" y="3610"/>
                </a:lnTo>
                <a:cubicBezTo>
                  <a:pt x="10325" y="3568"/>
                  <a:pt x="8621" y="9117"/>
                  <a:pt x="9281" y="10271"/>
                </a:cubicBezTo>
                <a:cubicBezTo>
                  <a:pt x="9941" y="11425"/>
                  <a:pt x="12602" y="9118"/>
                  <a:pt x="13378" y="10535"/>
                </a:cubicBezTo>
                <a:lnTo>
                  <a:pt x="12051" y="14181"/>
                </a:lnTo>
                <a:lnTo>
                  <a:pt x="17434" y="14578"/>
                </a:lnTo>
                <a:lnTo>
                  <a:pt x="10012" y="19305"/>
                </a:lnTo>
                <a:lnTo>
                  <a:pt x="13357" y="21321"/>
                </a:lnTo>
                <a:lnTo>
                  <a:pt x="5022" y="14095"/>
                </a:lnTo>
                <a:lnTo>
                  <a:pt x="3885" y="12872"/>
                </a:lnTo>
                <a:lnTo>
                  <a:pt x="0" y="8280"/>
                </a:lnTo>
                <a:lnTo>
                  <a:pt x="584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Blesk 12"/>
          <p:cNvSpPr/>
          <p:nvPr/>
        </p:nvSpPr>
        <p:spPr>
          <a:xfrm rot="4198643" flipH="1">
            <a:off x="4783229" y="4210212"/>
            <a:ext cx="960346" cy="355390"/>
          </a:xfrm>
          <a:custGeom>
            <a:avLst/>
            <a:gdLst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7602 w 21600"/>
              <a:gd name="connsiteY9" fmla="*/ 83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9712 w 21600"/>
              <a:gd name="connsiteY7" fmla="*/ 13869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5840 w 21600"/>
              <a:gd name="connsiteY0" fmla="*/ 0 h 25990"/>
              <a:gd name="connsiteX1" fmla="*/ 12860 w 21600"/>
              <a:gd name="connsiteY1" fmla="*/ 10470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3378 w 21600"/>
              <a:gd name="connsiteY3" fmla="*/ 10535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4767 w 21600"/>
              <a:gd name="connsiteY5" fmla="*/ 17267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0108 w 21600"/>
              <a:gd name="connsiteY5" fmla="*/ 15534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17434"/>
              <a:gd name="connsiteY0" fmla="*/ 0 h 19305"/>
              <a:gd name="connsiteX1" fmla="*/ 4672 w 17434"/>
              <a:gd name="connsiteY1" fmla="*/ 9017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2051 w 17434"/>
              <a:gd name="connsiteY5" fmla="*/ 14181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21321"/>
              <a:gd name="connsiteX1" fmla="*/ 5305 w 17434"/>
              <a:gd name="connsiteY1" fmla="*/ 6398 h 21321"/>
              <a:gd name="connsiteX2" fmla="*/ 9419 w 17434"/>
              <a:gd name="connsiteY2" fmla="*/ 3610 h 21321"/>
              <a:gd name="connsiteX3" fmla="*/ 9281 w 17434"/>
              <a:gd name="connsiteY3" fmla="*/ 10271 h 21321"/>
              <a:gd name="connsiteX4" fmla="*/ 13378 w 17434"/>
              <a:gd name="connsiteY4" fmla="*/ 10535 h 21321"/>
              <a:gd name="connsiteX5" fmla="*/ 12051 w 17434"/>
              <a:gd name="connsiteY5" fmla="*/ 14181 h 21321"/>
              <a:gd name="connsiteX6" fmla="*/ 17434 w 17434"/>
              <a:gd name="connsiteY6" fmla="*/ 14578 h 21321"/>
              <a:gd name="connsiteX7" fmla="*/ 10012 w 17434"/>
              <a:gd name="connsiteY7" fmla="*/ 19305 h 21321"/>
              <a:gd name="connsiteX8" fmla="*/ 13357 w 17434"/>
              <a:gd name="connsiteY8" fmla="*/ 21321 h 21321"/>
              <a:gd name="connsiteX9" fmla="*/ 5022 w 17434"/>
              <a:gd name="connsiteY9" fmla="*/ 14095 h 21321"/>
              <a:gd name="connsiteX10" fmla="*/ 3885 w 17434"/>
              <a:gd name="connsiteY10" fmla="*/ 12872 h 21321"/>
              <a:gd name="connsiteX11" fmla="*/ 0 w 17434"/>
              <a:gd name="connsiteY11" fmla="*/ 8280 h 21321"/>
              <a:gd name="connsiteX12" fmla="*/ 5840 w 17434"/>
              <a:gd name="connsiteY12" fmla="*/ 0 h 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434" h="21321">
                <a:moveTo>
                  <a:pt x="5840" y="0"/>
                </a:moveTo>
                <a:cubicBezTo>
                  <a:pt x="5662" y="2133"/>
                  <a:pt x="5483" y="4265"/>
                  <a:pt x="5305" y="6398"/>
                </a:cubicBezTo>
                <a:lnTo>
                  <a:pt x="9419" y="3610"/>
                </a:lnTo>
                <a:cubicBezTo>
                  <a:pt x="10325" y="3568"/>
                  <a:pt x="8621" y="9117"/>
                  <a:pt x="9281" y="10271"/>
                </a:cubicBezTo>
                <a:cubicBezTo>
                  <a:pt x="9941" y="11425"/>
                  <a:pt x="12602" y="9118"/>
                  <a:pt x="13378" y="10535"/>
                </a:cubicBezTo>
                <a:lnTo>
                  <a:pt x="12051" y="14181"/>
                </a:lnTo>
                <a:lnTo>
                  <a:pt x="17434" y="14578"/>
                </a:lnTo>
                <a:lnTo>
                  <a:pt x="10012" y="19305"/>
                </a:lnTo>
                <a:lnTo>
                  <a:pt x="13357" y="21321"/>
                </a:lnTo>
                <a:lnTo>
                  <a:pt x="5022" y="14095"/>
                </a:lnTo>
                <a:lnTo>
                  <a:pt x="3885" y="12872"/>
                </a:lnTo>
                <a:lnTo>
                  <a:pt x="0" y="8280"/>
                </a:lnTo>
                <a:lnTo>
                  <a:pt x="584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Blesk 11"/>
          <p:cNvSpPr/>
          <p:nvPr/>
        </p:nvSpPr>
        <p:spPr>
          <a:xfrm rot="2001101" flipH="1">
            <a:off x="4185223" y="5082781"/>
            <a:ext cx="960346" cy="355390"/>
          </a:xfrm>
          <a:custGeom>
            <a:avLst/>
            <a:gdLst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7602 w 21600"/>
              <a:gd name="connsiteY9" fmla="*/ 83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9712 w 21600"/>
              <a:gd name="connsiteY7" fmla="*/ 13869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5840 w 21600"/>
              <a:gd name="connsiteY0" fmla="*/ 0 h 25990"/>
              <a:gd name="connsiteX1" fmla="*/ 12860 w 21600"/>
              <a:gd name="connsiteY1" fmla="*/ 10470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3378 w 21600"/>
              <a:gd name="connsiteY3" fmla="*/ 10535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4767 w 21600"/>
              <a:gd name="connsiteY5" fmla="*/ 17267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0108 w 21600"/>
              <a:gd name="connsiteY5" fmla="*/ 15534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17434"/>
              <a:gd name="connsiteY0" fmla="*/ 0 h 19305"/>
              <a:gd name="connsiteX1" fmla="*/ 4672 w 17434"/>
              <a:gd name="connsiteY1" fmla="*/ 9017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2051 w 17434"/>
              <a:gd name="connsiteY5" fmla="*/ 14181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21321"/>
              <a:gd name="connsiteX1" fmla="*/ 5305 w 17434"/>
              <a:gd name="connsiteY1" fmla="*/ 6398 h 21321"/>
              <a:gd name="connsiteX2" fmla="*/ 9419 w 17434"/>
              <a:gd name="connsiteY2" fmla="*/ 3610 h 21321"/>
              <a:gd name="connsiteX3" fmla="*/ 9281 w 17434"/>
              <a:gd name="connsiteY3" fmla="*/ 10271 h 21321"/>
              <a:gd name="connsiteX4" fmla="*/ 13378 w 17434"/>
              <a:gd name="connsiteY4" fmla="*/ 10535 h 21321"/>
              <a:gd name="connsiteX5" fmla="*/ 12051 w 17434"/>
              <a:gd name="connsiteY5" fmla="*/ 14181 h 21321"/>
              <a:gd name="connsiteX6" fmla="*/ 17434 w 17434"/>
              <a:gd name="connsiteY6" fmla="*/ 14578 h 21321"/>
              <a:gd name="connsiteX7" fmla="*/ 10012 w 17434"/>
              <a:gd name="connsiteY7" fmla="*/ 19305 h 21321"/>
              <a:gd name="connsiteX8" fmla="*/ 13357 w 17434"/>
              <a:gd name="connsiteY8" fmla="*/ 21321 h 21321"/>
              <a:gd name="connsiteX9" fmla="*/ 5022 w 17434"/>
              <a:gd name="connsiteY9" fmla="*/ 14095 h 21321"/>
              <a:gd name="connsiteX10" fmla="*/ 3885 w 17434"/>
              <a:gd name="connsiteY10" fmla="*/ 12872 h 21321"/>
              <a:gd name="connsiteX11" fmla="*/ 0 w 17434"/>
              <a:gd name="connsiteY11" fmla="*/ 8280 h 21321"/>
              <a:gd name="connsiteX12" fmla="*/ 5840 w 17434"/>
              <a:gd name="connsiteY12" fmla="*/ 0 h 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434" h="21321">
                <a:moveTo>
                  <a:pt x="5840" y="0"/>
                </a:moveTo>
                <a:cubicBezTo>
                  <a:pt x="5662" y="2133"/>
                  <a:pt x="5483" y="4265"/>
                  <a:pt x="5305" y="6398"/>
                </a:cubicBezTo>
                <a:lnTo>
                  <a:pt x="9419" y="3610"/>
                </a:lnTo>
                <a:cubicBezTo>
                  <a:pt x="10325" y="3568"/>
                  <a:pt x="8621" y="9117"/>
                  <a:pt x="9281" y="10271"/>
                </a:cubicBezTo>
                <a:cubicBezTo>
                  <a:pt x="9941" y="11425"/>
                  <a:pt x="12602" y="9118"/>
                  <a:pt x="13378" y="10535"/>
                </a:cubicBezTo>
                <a:lnTo>
                  <a:pt x="12051" y="14181"/>
                </a:lnTo>
                <a:lnTo>
                  <a:pt x="17434" y="14578"/>
                </a:lnTo>
                <a:lnTo>
                  <a:pt x="10012" y="19305"/>
                </a:lnTo>
                <a:lnTo>
                  <a:pt x="13357" y="21321"/>
                </a:lnTo>
                <a:lnTo>
                  <a:pt x="5022" y="14095"/>
                </a:lnTo>
                <a:lnTo>
                  <a:pt x="3885" y="12872"/>
                </a:lnTo>
                <a:lnTo>
                  <a:pt x="0" y="8280"/>
                </a:lnTo>
                <a:lnTo>
                  <a:pt x="584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 rot="3215508">
            <a:off x="4212841" y="4112102"/>
            <a:ext cx="2101122" cy="504056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Karpaty 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 rot="20362903">
            <a:off x="2544467" y="4367347"/>
            <a:ext cx="1486409" cy="504056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Alpy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 rot="3028138">
            <a:off x="6847301" y="835296"/>
            <a:ext cx="2101122" cy="504056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Ural 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 rot="19057468">
            <a:off x="2143945" y="1077504"/>
            <a:ext cx="3392788" cy="504056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Skandinávské pohoří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 rot="1953765">
            <a:off x="1082096" y="4757116"/>
            <a:ext cx="1519173" cy="504056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Pyreneje 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 rot="3286571">
            <a:off x="2802283" y="4988023"/>
            <a:ext cx="1686692" cy="504056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Apeniny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2" name="Plaketa 21"/>
          <p:cNvSpPr/>
          <p:nvPr/>
        </p:nvSpPr>
        <p:spPr>
          <a:xfrm>
            <a:off x="4057396" y="3535134"/>
            <a:ext cx="379627" cy="253606"/>
          </a:xfrm>
          <a:prstGeom prst="plaque">
            <a:avLst/>
          </a:prstGeom>
          <a:gradFill flip="none" rotWithShape="1">
            <a:gsLst>
              <a:gs pos="0">
                <a:srgbClr val="00B050"/>
              </a:gs>
              <a:gs pos="39000">
                <a:schemeClr val="accent3">
                  <a:tint val="37000"/>
                  <a:satMod val="300000"/>
                </a:schemeClr>
              </a:gs>
              <a:gs pos="100000">
                <a:srgbClr val="008000"/>
              </a:gs>
            </a:gsLst>
            <a:lin ang="108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laketa 22"/>
          <p:cNvSpPr/>
          <p:nvPr/>
        </p:nvSpPr>
        <p:spPr>
          <a:xfrm>
            <a:off x="2879162" y="3388582"/>
            <a:ext cx="386888" cy="253606"/>
          </a:xfrm>
          <a:prstGeom prst="plaque">
            <a:avLst/>
          </a:prstGeom>
          <a:gradFill flip="none" rotWithShape="1">
            <a:gsLst>
              <a:gs pos="0">
                <a:srgbClr val="00B050"/>
              </a:gs>
              <a:gs pos="39000">
                <a:schemeClr val="accent3">
                  <a:tint val="37000"/>
                  <a:satMod val="300000"/>
                </a:schemeClr>
              </a:gs>
              <a:gs pos="100000">
                <a:srgbClr val="008000"/>
              </a:gs>
            </a:gsLst>
            <a:lin ang="108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laketa 23"/>
          <p:cNvSpPr/>
          <p:nvPr/>
        </p:nvSpPr>
        <p:spPr>
          <a:xfrm>
            <a:off x="8022439" y="3183339"/>
            <a:ext cx="447324" cy="342277"/>
          </a:xfrm>
          <a:prstGeom prst="plaque">
            <a:avLst/>
          </a:prstGeom>
          <a:gradFill flip="none" rotWithShape="1">
            <a:gsLst>
              <a:gs pos="0">
                <a:srgbClr val="00B050"/>
              </a:gs>
              <a:gs pos="39000">
                <a:schemeClr val="accent3">
                  <a:tint val="37000"/>
                  <a:satMod val="300000"/>
                </a:schemeClr>
              </a:gs>
              <a:gs pos="100000">
                <a:srgbClr val="008000"/>
              </a:gs>
            </a:gsLst>
            <a:lin ang="108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laketa 24"/>
          <p:cNvSpPr/>
          <p:nvPr/>
        </p:nvSpPr>
        <p:spPr>
          <a:xfrm>
            <a:off x="5901802" y="2303450"/>
            <a:ext cx="1166655" cy="948153"/>
          </a:xfrm>
          <a:prstGeom prst="plaque">
            <a:avLst/>
          </a:prstGeom>
          <a:gradFill flip="none" rotWithShape="1">
            <a:gsLst>
              <a:gs pos="0">
                <a:srgbClr val="00B050"/>
              </a:gs>
              <a:gs pos="39000">
                <a:schemeClr val="accent3">
                  <a:tint val="37000"/>
                  <a:satMod val="300000"/>
                </a:schemeClr>
              </a:gs>
              <a:gs pos="100000">
                <a:srgbClr val="008000"/>
              </a:gs>
            </a:gsLst>
            <a:lin ang="108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Blesk 125"/>
          <p:cNvSpPr/>
          <p:nvPr/>
        </p:nvSpPr>
        <p:spPr>
          <a:xfrm rot="4453622" flipH="1">
            <a:off x="2994522" y="3792269"/>
            <a:ext cx="586298" cy="362634"/>
          </a:xfrm>
          <a:custGeom>
            <a:avLst/>
            <a:gdLst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7602 w 21600"/>
              <a:gd name="connsiteY9" fmla="*/ 83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12222 w 21600"/>
              <a:gd name="connsiteY7" fmla="*/ 13987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8472 w 21600"/>
              <a:gd name="connsiteY0" fmla="*/ 0 h 21600"/>
              <a:gd name="connsiteX1" fmla="*/ 12860 w 21600"/>
              <a:gd name="connsiteY1" fmla="*/ 6080 h 21600"/>
              <a:gd name="connsiteX2" fmla="*/ 11050 w 21600"/>
              <a:gd name="connsiteY2" fmla="*/ 6797 h 21600"/>
              <a:gd name="connsiteX3" fmla="*/ 16577 w 21600"/>
              <a:gd name="connsiteY3" fmla="*/ 12007 h 21600"/>
              <a:gd name="connsiteX4" fmla="*/ 14767 w 21600"/>
              <a:gd name="connsiteY4" fmla="*/ 12877 h 21600"/>
              <a:gd name="connsiteX5" fmla="*/ 21600 w 21600"/>
              <a:gd name="connsiteY5" fmla="*/ 21600 h 21600"/>
              <a:gd name="connsiteX6" fmla="*/ 10012 w 21600"/>
              <a:gd name="connsiteY6" fmla="*/ 14915 h 21600"/>
              <a:gd name="connsiteX7" fmla="*/ 9712 w 21600"/>
              <a:gd name="connsiteY7" fmla="*/ 13869 h 21600"/>
              <a:gd name="connsiteX8" fmla="*/ 5022 w 21600"/>
              <a:gd name="connsiteY8" fmla="*/ 9705 h 21600"/>
              <a:gd name="connsiteX9" fmla="*/ 3885 w 21600"/>
              <a:gd name="connsiteY9" fmla="*/ 8482 h 21600"/>
              <a:gd name="connsiteX10" fmla="*/ 0 w 21600"/>
              <a:gd name="connsiteY10" fmla="*/ 3890 h 21600"/>
              <a:gd name="connsiteX11" fmla="*/ 8472 w 21600"/>
              <a:gd name="connsiteY11" fmla="*/ 0 h 21600"/>
              <a:gd name="connsiteX0" fmla="*/ 5840 w 21600"/>
              <a:gd name="connsiteY0" fmla="*/ 0 h 25990"/>
              <a:gd name="connsiteX1" fmla="*/ 12860 w 21600"/>
              <a:gd name="connsiteY1" fmla="*/ 10470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11050 w 21600"/>
              <a:gd name="connsiteY2" fmla="*/ 11187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6577 w 21600"/>
              <a:gd name="connsiteY3" fmla="*/ 16397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13378 w 21600"/>
              <a:gd name="connsiteY3" fmla="*/ 10535 h 25990"/>
              <a:gd name="connsiteX4" fmla="*/ 14767 w 21600"/>
              <a:gd name="connsiteY4" fmla="*/ 17267 h 25990"/>
              <a:gd name="connsiteX5" fmla="*/ 21600 w 21600"/>
              <a:gd name="connsiteY5" fmla="*/ 25990 h 25990"/>
              <a:gd name="connsiteX6" fmla="*/ 10012 w 21600"/>
              <a:gd name="connsiteY6" fmla="*/ 19305 h 25990"/>
              <a:gd name="connsiteX7" fmla="*/ 9712 w 21600"/>
              <a:gd name="connsiteY7" fmla="*/ 18259 h 25990"/>
              <a:gd name="connsiteX8" fmla="*/ 5022 w 21600"/>
              <a:gd name="connsiteY8" fmla="*/ 14095 h 25990"/>
              <a:gd name="connsiteX9" fmla="*/ 3885 w 21600"/>
              <a:gd name="connsiteY9" fmla="*/ 12872 h 25990"/>
              <a:gd name="connsiteX10" fmla="*/ 0 w 21600"/>
              <a:gd name="connsiteY10" fmla="*/ 8280 h 25990"/>
              <a:gd name="connsiteX11" fmla="*/ 5840 w 21600"/>
              <a:gd name="connsiteY11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4767 w 21600"/>
              <a:gd name="connsiteY5" fmla="*/ 17267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21600"/>
              <a:gd name="connsiteY0" fmla="*/ 0 h 25990"/>
              <a:gd name="connsiteX1" fmla="*/ 4672 w 21600"/>
              <a:gd name="connsiteY1" fmla="*/ 9017 h 25990"/>
              <a:gd name="connsiteX2" fmla="*/ 9419 w 21600"/>
              <a:gd name="connsiteY2" fmla="*/ 3610 h 25990"/>
              <a:gd name="connsiteX3" fmla="*/ 8087 w 21600"/>
              <a:gd name="connsiteY3" fmla="*/ 12348 h 25990"/>
              <a:gd name="connsiteX4" fmla="*/ 13378 w 21600"/>
              <a:gd name="connsiteY4" fmla="*/ 10535 h 25990"/>
              <a:gd name="connsiteX5" fmla="*/ 10108 w 21600"/>
              <a:gd name="connsiteY5" fmla="*/ 15534 h 25990"/>
              <a:gd name="connsiteX6" fmla="*/ 21600 w 21600"/>
              <a:gd name="connsiteY6" fmla="*/ 25990 h 25990"/>
              <a:gd name="connsiteX7" fmla="*/ 10012 w 21600"/>
              <a:gd name="connsiteY7" fmla="*/ 19305 h 25990"/>
              <a:gd name="connsiteX8" fmla="*/ 9712 w 21600"/>
              <a:gd name="connsiteY8" fmla="*/ 18259 h 25990"/>
              <a:gd name="connsiteX9" fmla="*/ 5022 w 21600"/>
              <a:gd name="connsiteY9" fmla="*/ 14095 h 25990"/>
              <a:gd name="connsiteX10" fmla="*/ 3885 w 21600"/>
              <a:gd name="connsiteY10" fmla="*/ 12872 h 25990"/>
              <a:gd name="connsiteX11" fmla="*/ 0 w 21600"/>
              <a:gd name="connsiteY11" fmla="*/ 8280 h 25990"/>
              <a:gd name="connsiteX12" fmla="*/ 5840 w 21600"/>
              <a:gd name="connsiteY12" fmla="*/ 0 h 25990"/>
              <a:gd name="connsiteX0" fmla="*/ 5840 w 17434"/>
              <a:gd name="connsiteY0" fmla="*/ 0 h 19305"/>
              <a:gd name="connsiteX1" fmla="*/ 4672 w 17434"/>
              <a:gd name="connsiteY1" fmla="*/ 9017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8087 w 17434"/>
              <a:gd name="connsiteY3" fmla="*/ 12348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0108 w 17434"/>
              <a:gd name="connsiteY5" fmla="*/ 15534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19305"/>
              <a:gd name="connsiteX1" fmla="*/ 5305 w 17434"/>
              <a:gd name="connsiteY1" fmla="*/ 6398 h 19305"/>
              <a:gd name="connsiteX2" fmla="*/ 9419 w 17434"/>
              <a:gd name="connsiteY2" fmla="*/ 3610 h 19305"/>
              <a:gd name="connsiteX3" fmla="*/ 9281 w 17434"/>
              <a:gd name="connsiteY3" fmla="*/ 10271 h 19305"/>
              <a:gd name="connsiteX4" fmla="*/ 13378 w 17434"/>
              <a:gd name="connsiteY4" fmla="*/ 10535 h 19305"/>
              <a:gd name="connsiteX5" fmla="*/ 12051 w 17434"/>
              <a:gd name="connsiteY5" fmla="*/ 14181 h 19305"/>
              <a:gd name="connsiteX6" fmla="*/ 17434 w 17434"/>
              <a:gd name="connsiteY6" fmla="*/ 14578 h 19305"/>
              <a:gd name="connsiteX7" fmla="*/ 10012 w 17434"/>
              <a:gd name="connsiteY7" fmla="*/ 19305 h 19305"/>
              <a:gd name="connsiteX8" fmla="*/ 9712 w 17434"/>
              <a:gd name="connsiteY8" fmla="*/ 18259 h 19305"/>
              <a:gd name="connsiteX9" fmla="*/ 5022 w 17434"/>
              <a:gd name="connsiteY9" fmla="*/ 14095 h 19305"/>
              <a:gd name="connsiteX10" fmla="*/ 3885 w 17434"/>
              <a:gd name="connsiteY10" fmla="*/ 12872 h 19305"/>
              <a:gd name="connsiteX11" fmla="*/ 0 w 17434"/>
              <a:gd name="connsiteY11" fmla="*/ 8280 h 19305"/>
              <a:gd name="connsiteX12" fmla="*/ 5840 w 17434"/>
              <a:gd name="connsiteY12" fmla="*/ 0 h 19305"/>
              <a:gd name="connsiteX0" fmla="*/ 5840 w 17434"/>
              <a:gd name="connsiteY0" fmla="*/ 0 h 21321"/>
              <a:gd name="connsiteX1" fmla="*/ 5305 w 17434"/>
              <a:gd name="connsiteY1" fmla="*/ 6398 h 21321"/>
              <a:gd name="connsiteX2" fmla="*/ 9419 w 17434"/>
              <a:gd name="connsiteY2" fmla="*/ 3610 h 21321"/>
              <a:gd name="connsiteX3" fmla="*/ 9281 w 17434"/>
              <a:gd name="connsiteY3" fmla="*/ 10271 h 21321"/>
              <a:gd name="connsiteX4" fmla="*/ 13378 w 17434"/>
              <a:gd name="connsiteY4" fmla="*/ 10535 h 21321"/>
              <a:gd name="connsiteX5" fmla="*/ 12051 w 17434"/>
              <a:gd name="connsiteY5" fmla="*/ 14181 h 21321"/>
              <a:gd name="connsiteX6" fmla="*/ 17434 w 17434"/>
              <a:gd name="connsiteY6" fmla="*/ 14578 h 21321"/>
              <a:gd name="connsiteX7" fmla="*/ 10012 w 17434"/>
              <a:gd name="connsiteY7" fmla="*/ 19305 h 21321"/>
              <a:gd name="connsiteX8" fmla="*/ 13357 w 17434"/>
              <a:gd name="connsiteY8" fmla="*/ 21321 h 21321"/>
              <a:gd name="connsiteX9" fmla="*/ 5022 w 17434"/>
              <a:gd name="connsiteY9" fmla="*/ 14095 h 21321"/>
              <a:gd name="connsiteX10" fmla="*/ 3885 w 17434"/>
              <a:gd name="connsiteY10" fmla="*/ 12872 h 21321"/>
              <a:gd name="connsiteX11" fmla="*/ 0 w 17434"/>
              <a:gd name="connsiteY11" fmla="*/ 8280 h 21321"/>
              <a:gd name="connsiteX12" fmla="*/ 5840 w 17434"/>
              <a:gd name="connsiteY12" fmla="*/ 0 h 21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434" h="21321">
                <a:moveTo>
                  <a:pt x="5840" y="0"/>
                </a:moveTo>
                <a:cubicBezTo>
                  <a:pt x="5662" y="2133"/>
                  <a:pt x="5483" y="4265"/>
                  <a:pt x="5305" y="6398"/>
                </a:cubicBezTo>
                <a:lnTo>
                  <a:pt x="9419" y="3610"/>
                </a:lnTo>
                <a:cubicBezTo>
                  <a:pt x="10325" y="3568"/>
                  <a:pt x="8621" y="9117"/>
                  <a:pt x="9281" y="10271"/>
                </a:cubicBezTo>
                <a:cubicBezTo>
                  <a:pt x="9941" y="11425"/>
                  <a:pt x="12602" y="9118"/>
                  <a:pt x="13378" y="10535"/>
                </a:cubicBezTo>
                <a:lnTo>
                  <a:pt x="12051" y="14181"/>
                </a:lnTo>
                <a:lnTo>
                  <a:pt x="17434" y="14578"/>
                </a:lnTo>
                <a:lnTo>
                  <a:pt x="10012" y="19305"/>
                </a:lnTo>
                <a:lnTo>
                  <a:pt x="13357" y="21321"/>
                </a:lnTo>
                <a:lnTo>
                  <a:pt x="5022" y="14095"/>
                </a:lnTo>
                <a:lnTo>
                  <a:pt x="3885" y="12872"/>
                </a:lnTo>
                <a:lnTo>
                  <a:pt x="0" y="8280"/>
                </a:lnTo>
                <a:lnTo>
                  <a:pt x="584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 rot="20895325">
            <a:off x="1617380" y="3745836"/>
            <a:ext cx="3077108" cy="504056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Středoněmecká  vysočina</a:t>
            </a:r>
            <a:endParaRPr lang="cs-CZ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 rot="21043476">
            <a:off x="5005490" y="2580248"/>
            <a:ext cx="3077108" cy="504056"/>
          </a:xfrm>
          <a:prstGeom prst="roundRect">
            <a:avLst/>
          </a:prstGeom>
          <a:gradFill flip="none" rotWithShape="1">
            <a:gsLst>
              <a:gs pos="0">
                <a:schemeClr val="accent3">
                  <a:shade val="51000"/>
                  <a:satMod val="130000"/>
                </a:schemeClr>
              </a:gs>
              <a:gs pos="80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ross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Východoevropská rovina</a:t>
            </a:r>
            <a:endParaRPr lang="cs-CZ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 rot="21043476">
            <a:off x="1870651" y="3293000"/>
            <a:ext cx="2733952" cy="504056"/>
          </a:xfrm>
          <a:prstGeom prst="roundRect">
            <a:avLst/>
          </a:prstGeom>
          <a:gradFill flip="none" rotWithShape="1">
            <a:gsLst>
              <a:gs pos="0">
                <a:schemeClr val="accent3">
                  <a:shade val="51000"/>
                  <a:satMod val="130000"/>
                </a:schemeClr>
              </a:gs>
              <a:gs pos="80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ross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Severoněmecká nížina</a:t>
            </a:r>
            <a:endParaRPr lang="cs-CZ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 rot="21043476">
            <a:off x="6122715" y="3210964"/>
            <a:ext cx="3077108" cy="504056"/>
          </a:xfrm>
          <a:prstGeom prst="roundRect">
            <a:avLst/>
          </a:prstGeom>
          <a:gradFill flip="none" rotWithShape="1">
            <a:gsLst>
              <a:gs pos="0">
                <a:schemeClr val="accent3">
                  <a:shade val="51000"/>
                  <a:satMod val="130000"/>
                </a:schemeClr>
              </a:gs>
              <a:gs pos="80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ross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Kaspická nížina</a:t>
            </a:r>
            <a:endParaRPr lang="cs-CZ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 rot="19871951">
            <a:off x="4551227" y="1920222"/>
            <a:ext cx="3077108" cy="504056"/>
          </a:xfrm>
          <a:prstGeom prst="roundRect">
            <a:avLst/>
          </a:prstGeom>
          <a:gradFill flip="none" rotWithShape="1">
            <a:gsLst>
              <a:gs pos="0">
                <a:schemeClr val="accent3">
                  <a:shade val="51000"/>
                  <a:satMod val="130000"/>
                </a:schemeClr>
              </a:gs>
              <a:gs pos="80000">
                <a:schemeClr val="accent3">
                  <a:shade val="93000"/>
                  <a:satMod val="130000"/>
                </a:schemeClr>
              </a:gs>
              <a:gs pos="100000">
                <a:schemeClr val="accent3">
                  <a:shade val="94000"/>
                  <a:satMod val="135000"/>
                </a:schemeClr>
              </a:gs>
            </a:gsLst>
            <a:path path="circle">
              <a:fillToRect l="50000" t="50000" r="50000" b="50000"/>
            </a:path>
            <a:tileRect/>
          </a:gra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ross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Středopolská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 nížina</a:t>
            </a:r>
            <a:endParaRPr lang="cs-CZ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5" name="Tětiva 34"/>
          <p:cNvSpPr/>
          <p:nvPr/>
        </p:nvSpPr>
        <p:spPr>
          <a:xfrm>
            <a:off x="3620419" y="1965653"/>
            <a:ext cx="451602" cy="369905"/>
          </a:xfrm>
          <a:prstGeom prst="chord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ětiva 35"/>
          <p:cNvSpPr/>
          <p:nvPr/>
        </p:nvSpPr>
        <p:spPr>
          <a:xfrm>
            <a:off x="5037602" y="5116973"/>
            <a:ext cx="451602" cy="369905"/>
          </a:xfrm>
          <a:prstGeom prst="chord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ětiva 36"/>
          <p:cNvSpPr/>
          <p:nvPr/>
        </p:nvSpPr>
        <p:spPr>
          <a:xfrm>
            <a:off x="3985421" y="5532204"/>
            <a:ext cx="451602" cy="369905"/>
          </a:xfrm>
          <a:prstGeom prst="chord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ětiva 37"/>
          <p:cNvSpPr/>
          <p:nvPr/>
        </p:nvSpPr>
        <p:spPr>
          <a:xfrm>
            <a:off x="840052" y="5260476"/>
            <a:ext cx="451602" cy="369905"/>
          </a:xfrm>
          <a:prstGeom prst="chord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ětiva 39"/>
          <p:cNvSpPr/>
          <p:nvPr/>
        </p:nvSpPr>
        <p:spPr>
          <a:xfrm>
            <a:off x="5450200" y="520397"/>
            <a:ext cx="451602" cy="369905"/>
          </a:xfrm>
          <a:prstGeom prst="chord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 42"/>
          <p:cNvSpPr/>
          <p:nvPr/>
        </p:nvSpPr>
        <p:spPr>
          <a:xfrm rot="2361665">
            <a:off x="-137721" y="4935824"/>
            <a:ext cx="2250380" cy="762959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Pyrenejský  poloostrov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4" name="Zaoblený obdélník 43"/>
          <p:cNvSpPr/>
          <p:nvPr/>
        </p:nvSpPr>
        <p:spPr>
          <a:xfrm rot="3091853">
            <a:off x="3037984" y="5568869"/>
            <a:ext cx="2250380" cy="762959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Apeninský  poloostrov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5" name="Zaoblený obdélník 44"/>
          <p:cNvSpPr/>
          <p:nvPr/>
        </p:nvSpPr>
        <p:spPr>
          <a:xfrm rot="19057468">
            <a:off x="4271601" y="4618408"/>
            <a:ext cx="2250380" cy="762959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Balkánský  poloostrov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 rot="3014289">
            <a:off x="4672593" y="5223024"/>
            <a:ext cx="2723387" cy="504056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slope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Balkánské pohoří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6" name="Zaoblený obdélník 45"/>
          <p:cNvSpPr/>
          <p:nvPr/>
        </p:nvSpPr>
        <p:spPr>
          <a:xfrm rot="177109">
            <a:off x="4594489" y="323869"/>
            <a:ext cx="1889030" cy="762959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Poloostrov 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Kola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8" name="Tětiva 47"/>
          <p:cNvSpPr/>
          <p:nvPr/>
        </p:nvSpPr>
        <p:spPr>
          <a:xfrm>
            <a:off x="3257571" y="3017048"/>
            <a:ext cx="225801" cy="234555"/>
          </a:xfrm>
          <a:prstGeom prst="chord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ětiva 49"/>
          <p:cNvSpPr/>
          <p:nvPr/>
        </p:nvSpPr>
        <p:spPr>
          <a:xfrm>
            <a:off x="5037601" y="6074348"/>
            <a:ext cx="225801" cy="196028"/>
          </a:xfrm>
          <a:prstGeom prst="chord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 rot="19057468">
            <a:off x="4570137" y="5752784"/>
            <a:ext cx="1675420" cy="574565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Peloponés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2" name="Tětiva 51"/>
          <p:cNvSpPr/>
          <p:nvPr/>
        </p:nvSpPr>
        <p:spPr>
          <a:xfrm>
            <a:off x="6431143" y="4464004"/>
            <a:ext cx="225801" cy="225959"/>
          </a:xfrm>
          <a:prstGeom prst="chord">
            <a:avLst/>
          </a:prstGeom>
          <a:ln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 52"/>
          <p:cNvSpPr/>
          <p:nvPr/>
        </p:nvSpPr>
        <p:spPr>
          <a:xfrm>
            <a:off x="5445468" y="4143135"/>
            <a:ext cx="2250380" cy="762959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Poloostrov Krym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4" name="Zaoblený obdélník 53"/>
          <p:cNvSpPr/>
          <p:nvPr/>
        </p:nvSpPr>
        <p:spPr>
          <a:xfrm rot="19057468">
            <a:off x="2860232" y="1676535"/>
            <a:ext cx="2250380" cy="762959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Skandinávský poloostrov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5" name="Zaoblený obdélník 54"/>
          <p:cNvSpPr/>
          <p:nvPr/>
        </p:nvSpPr>
        <p:spPr>
          <a:xfrm>
            <a:off x="2565785" y="2730794"/>
            <a:ext cx="1952124" cy="762959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Comic Sans MS" pitchFamily="66" charset="0"/>
              </a:rPr>
              <a:t>Jutský poloostrov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6" name="Zkosené hrany 55"/>
          <p:cNvSpPr/>
          <p:nvPr/>
        </p:nvSpPr>
        <p:spPr>
          <a:xfrm>
            <a:off x="1153015" y="705220"/>
            <a:ext cx="277277" cy="312616"/>
          </a:xfrm>
          <a:prstGeom prst="bevel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Zaoblený obdélník 59"/>
          <p:cNvSpPr/>
          <p:nvPr/>
        </p:nvSpPr>
        <p:spPr>
          <a:xfrm>
            <a:off x="457325" y="449423"/>
            <a:ext cx="1668658" cy="600778"/>
          </a:xfrm>
          <a:prstGeom prst="roundRect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Island</a:t>
            </a:r>
          </a:p>
          <a:p>
            <a:pPr algn="ctr"/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" name="Zkosené hrany 60"/>
          <p:cNvSpPr/>
          <p:nvPr/>
        </p:nvSpPr>
        <p:spPr>
          <a:xfrm>
            <a:off x="1621977" y="3075966"/>
            <a:ext cx="277277" cy="312616"/>
          </a:xfrm>
          <a:prstGeom prst="bevel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Zkosené hrany 61"/>
          <p:cNvSpPr/>
          <p:nvPr/>
        </p:nvSpPr>
        <p:spPr>
          <a:xfrm>
            <a:off x="2988016" y="5345952"/>
            <a:ext cx="148800" cy="140926"/>
          </a:xfrm>
          <a:prstGeom prst="bevel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Zkosené hrany 63"/>
          <p:cNvSpPr/>
          <p:nvPr/>
        </p:nvSpPr>
        <p:spPr>
          <a:xfrm>
            <a:off x="3628329" y="6202020"/>
            <a:ext cx="138638" cy="156308"/>
          </a:xfrm>
          <a:prstGeom prst="bevel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Zkosené hrany 64"/>
          <p:cNvSpPr/>
          <p:nvPr/>
        </p:nvSpPr>
        <p:spPr>
          <a:xfrm>
            <a:off x="2953327" y="5695429"/>
            <a:ext cx="183490" cy="214994"/>
          </a:xfrm>
          <a:prstGeom prst="bevel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Zaoblený obdélník 58"/>
          <p:cNvSpPr/>
          <p:nvPr/>
        </p:nvSpPr>
        <p:spPr>
          <a:xfrm rot="21422393">
            <a:off x="1027988" y="2972997"/>
            <a:ext cx="1668658" cy="762959"/>
          </a:xfrm>
          <a:prstGeom prst="roundRect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Britské ostrovy</a:t>
            </a: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2611352" y="5971937"/>
            <a:ext cx="1437438" cy="532147"/>
          </a:xfrm>
          <a:prstGeom prst="roundRect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Sicílie </a:t>
            </a: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57" name="Zaoblený obdélník 56"/>
          <p:cNvSpPr/>
          <p:nvPr/>
        </p:nvSpPr>
        <p:spPr>
          <a:xfrm rot="308008">
            <a:off x="2382688" y="5618969"/>
            <a:ext cx="1508257" cy="540408"/>
          </a:xfrm>
          <a:prstGeom prst="roundRect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Sardinie </a:t>
            </a: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2203503" y="5144224"/>
            <a:ext cx="1351318" cy="477295"/>
          </a:xfrm>
          <a:prstGeom prst="roundRect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Korsika</a:t>
            </a: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" name="Zkosené hrany 65"/>
          <p:cNvSpPr/>
          <p:nvPr/>
        </p:nvSpPr>
        <p:spPr>
          <a:xfrm>
            <a:off x="5525445" y="6526688"/>
            <a:ext cx="138638" cy="156308"/>
          </a:xfrm>
          <a:prstGeom prst="bevel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Zaoblený obdélník 66"/>
          <p:cNvSpPr/>
          <p:nvPr/>
        </p:nvSpPr>
        <p:spPr>
          <a:xfrm>
            <a:off x="4876045" y="6325853"/>
            <a:ext cx="1437438" cy="532147"/>
          </a:xfrm>
          <a:prstGeom prst="roundRect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Kréta  </a:t>
            </a: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3235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000"/>
                            </p:stCondLst>
                            <p:childTnLst>
                              <p:par>
                                <p:cTn id="6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000"/>
                            </p:stCondLst>
                            <p:childTnLst>
                              <p:par>
                                <p:cTn id="8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000"/>
                            </p:stCondLst>
                            <p:childTnLst>
                              <p:par>
                                <p:cTn id="10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1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2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2000"/>
                            </p:stCondLst>
                            <p:childTnLst>
                              <p:par>
                                <p:cTn id="13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000"/>
                            </p:stCondLst>
                            <p:childTnLst>
                              <p:par>
                                <p:cTn id="14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6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4000"/>
                            </p:stCondLst>
                            <p:childTnLst>
                              <p:par>
                                <p:cTn id="15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000"/>
                            </p:stCondLst>
                            <p:childTnLst>
                              <p:par>
                                <p:cTn id="17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4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4000"/>
                            </p:stCondLst>
                            <p:childTnLst>
                              <p:par>
                                <p:cTn id="17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000"/>
                            </p:stCondLst>
                            <p:childTnLst>
                              <p:par>
                                <p:cTn id="19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2" dur="2000" fill="hold"/>
                                        <p:tgtEl>
                                          <p:spTgt spid="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4000"/>
                            </p:stCondLst>
                            <p:childTnLst>
                              <p:par>
                                <p:cTn id="19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2000"/>
                            </p:stCondLst>
                            <p:childTnLst>
                              <p:par>
                                <p:cTn id="20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0" dur="2000" fill="hold"/>
                                        <p:tgtEl>
                                          <p:spTgt spid="4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1" fill="hold">
                            <p:stCondLst>
                              <p:cond delay="4000"/>
                            </p:stCondLst>
                            <p:childTnLst>
                              <p:par>
                                <p:cTn id="21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2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8" dur="2000" fill="hold"/>
                                        <p:tgtEl>
                                          <p:spTgt spid="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4000"/>
                            </p:stCondLst>
                            <p:childTnLst>
                              <p:par>
                                <p:cTn id="23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2000"/>
                            </p:stCondLst>
                            <p:childTnLst>
                              <p:par>
                                <p:cTn id="2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6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4000"/>
                            </p:stCondLst>
                            <p:childTnLst>
                              <p:par>
                                <p:cTn id="24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2000"/>
                            </p:stCondLst>
                            <p:childTnLst>
                              <p:par>
                                <p:cTn id="26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4" dur="2000" fill="hold"/>
                                        <p:tgtEl>
                                          <p:spTgt spid="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7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000"/>
                            </p:stCondLst>
                            <p:childTnLst>
                              <p:par>
                                <p:cTn id="28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2" dur="2000" fill="hold"/>
                                        <p:tgtEl>
                                          <p:spTgt spid="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3" fill="hold">
                            <p:stCondLst>
                              <p:cond delay="4000"/>
                            </p:stCondLst>
                            <p:childTnLst>
                              <p:par>
                                <p:cTn id="28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0" dur="2000" fill="hold"/>
                                        <p:tgtEl>
                                          <p:spTgt spid="6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4000"/>
                            </p:stCondLst>
                            <p:childTnLst>
                              <p:par>
                                <p:cTn id="30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3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5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2000"/>
                            </p:stCondLst>
                            <p:childTnLst>
                              <p:par>
                                <p:cTn id="31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8" dur="2000" fill="hold"/>
                                        <p:tgtEl>
                                          <p:spTgt spid="5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9" fill="hold">
                            <p:stCondLst>
                              <p:cond delay="4000"/>
                            </p:stCondLst>
                            <p:childTnLst>
                              <p:par>
                                <p:cTn id="32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3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6" dur="2000" fill="hold"/>
                                        <p:tgtEl>
                                          <p:spTgt spid="5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3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9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>
                      <p:stCondLst>
                        <p:cond delay="0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2000"/>
                            </p:stCondLst>
                            <p:childTnLst>
                              <p:par>
                                <p:cTn id="35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4" dur="2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5" fill="hold">
                            <p:stCondLst>
                              <p:cond delay="4000"/>
                            </p:stCondLst>
                            <p:childTnLst>
                              <p:par>
                                <p:cTn id="35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7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0" fill="hold">
                            <p:stCondLst>
                              <p:cond delay="2000"/>
                            </p:stCondLst>
                            <p:childTnLst>
                              <p:par>
                                <p:cTn id="37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2" dur="2000" fill="hold"/>
                                        <p:tgtEl>
                                          <p:spTgt spid="4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3" fill="hold">
                            <p:stCondLst>
                              <p:cond delay="4000"/>
                            </p:stCondLst>
                            <p:childTnLst>
                              <p:par>
                                <p:cTn id="37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5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5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7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2000"/>
                            </p:stCondLst>
                            <p:childTnLst>
                              <p:par>
                                <p:cTn id="38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0" dur="2000" fill="hold"/>
                                        <p:tgtEl>
                                          <p:spTgt spid="6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1" fill="hold">
                            <p:stCondLst>
                              <p:cond delay="4000"/>
                            </p:stCondLst>
                            <p:childTnLst>
                              <p:par>
                                <p:cTn id="392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3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6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>
                      <p:stCondLst>
                        <p:cond delay="0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6" fill="hold">
                            <p:stCondLst>
                              <p:cond delay="2000"/>
                            </p:stCondLst>
                            <p:childTnLst>
                              <p:par>
                                <p:cTn id="407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8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9" fill="hold">
                            <p:stCondLst>
                              <p:cond delay="4000"/>
                            </p:stCondLst>
                            <p:childTnLst>
                              <p:par>
                                <p:cTn id="410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1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>
                      <p:stCondLst>
                        <p:cond delay="0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3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4" fill="hold">
                            <p:stCondLst>
                              <p:cond delay="2000"/>
                            </p:stCondLst>
                            <p:childTnLst>
                              <p:par>
                                <p:cTn id="42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6" dur="2000" fill="hold"/>
                                        <p:tgtEl>
                                          <p:spTgt spid="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7" fill="hold">
                            <p:stCondLst>
                              <p:cond delay="4000"/>
                            </p:stCondLst>
                            <p:childTnLst>
                              <p:par>
                                <p:cTn id="428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9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1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43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4" dur="2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46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>
                      <p:stCondLst>
                        <p:cond delay="0"/>
                      </p:stCondLst>
                      <p:childTnLst>
                        <p:par>
                          <p:cTn id="454" fill="hold">
                            <p:stCondLst>
                              <p:cond delay="0"/>
                            </p:stCondLst>
                            <p:childTnLst>
                              <p:par>
                                <p:cTn id="4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0" fill="hold">
                            <p:stCondLst>
                              <p:cond delay="2000"/>
                            </p:stCondLst>
                            <p:childTnLst>
                              <p:par>
                                <p:cTn id="46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2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3" fill="hold">
                            <p:stCondLst>
                              <p:cond delay="4000"/>
                            </p:stCondLst>
                            <p:childTnLst>
                              <p:par>
                                <p:cTn id="464" presetID="3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5" grpId="2" animBg="1"/>
      <p:bldP spid="18" grpId="0" animBg="1"/>
      <p:bldP spid="18" grpId="1" animBg="1"/>
      <p:bldP spid="18" grpId="2" animBg="1"/>
      <p:bldP spid="19" grpId="0" animBg="1"/>
      <p:bldP spid="19" grpId="1" animBg="1"/>
      <p:bldP spid="19" grpId="2" animBg="1"/>
      <p:bldP spid="20" grpId="0" animBg="1"/>
      <p:bldP spid="20" grpId="1" animBg="1"/>
      <p:bldP spid="20" grpId="2" animBg="1"/>
      <p:bldP spid="21" grpId="0" animBg="1"/>
      <p:bldP spid="21" grpId="1" animBg="1"/>
      <p:bldP spid="21" grpId="2" animBg="1"/>
      <p:bldP spid="16" grpId="0" animBg="1"/>
      <p:bldP spid="16" grpId="1" animBg="1"/>
      <p:bldP spid="16" grpId="2" animBg="1"/>
      <p:bldP spid="27" grpId="0" animBg="1"/>
      <p:bldP spid="27" grpId="1" animBg="1"/>
      <p:bldP spid="27" grpId="2" animBg="1"/>
      <p:bldP spid="28" grpId="0" animBg="1"/>
      <p:bldP spid="28" grpId="1" animBg="1"/>
      <p:bldP spid="28" grpId="2" animBg="1"/>
      <p:bldP spid="29" grpId="0" animBg="1"/>
      <p:bldP spid="29" grpId="1" animBg="1"/>
      <p:bldP spid="29" grpId="2" animBg="1"/>
      <p:bldP spid="30" grpId="0" animBg="1"/>
      <p:bldP spid="30" grpId="1" animBg="1"/>
      <p:bldP spid="30" grpId="2" animBg="1"/>
      <p:bldP spid="31" grpId="0" animBg="1"/>
      <p:bldP spid="31" grpId="1" animBg="1"/>
      <p:bldP spid="31" grpId="2" animBg="1"/>
      <p:bldP spid="43" grpId="0" animBg="1"/>
      <p:bldP spid="43" grpId="1" animBg="1"/>
      <p:bldP spid="43" grpId="2" animBg="1"/>
      <p:bldP spid="44" grpId="0" animBg="1"/>
      <p:bldP spid="44" grpId="1" animBg="1"/>
      <p:bldP spid="44" grpId="2" animBg="1"/>
      <p:bldP spid="45" grpId="0" animBg="1"/>
      <p:bldP spid="45" grpId="1" animBg="1"/>
      <p:bldP spid="45" grpId="2" animBg="1"/>
      <p:bldP spid="17" grpId="0" animBg="1"/>
      <p:bldP spid="17" grpId="1" animBg="1"/>
      <p:bldP spid="17" grpId="2" animBg="1"/>
      <p:bldP spid="46" grpId="0" animBg="1"/>
      <p:bldP spid="46" grpId="1" animBg="1"/>
      <p:bldP spid="46" grpId="2" animBg="1"/>
      <p:bldP spid="42" grpId="0" animBg="1"/>
      <p:bldP spid="42" grpId="1" animBg="1"/>
      <p:bldP spid="42" grpId="2" animBg="1"/>
      <p:bldP spid="53" grpId="0" animBg="1"/>
      <p:bldP spid="53" grpId="1" animBg="1"/>
      <p:bldP spid="53" grpId="2" animBg="1"/>
      <p:bldP spid="54" grpId="0" animBg="1"/>
      <p:bldP spid="54" grpId="1" animBg="1"/>
      <p:bldP spid="54" grpId="2" animBg="1"/>
      <p:bldP spid="55" grpId="0" animBg="1"/>
      <p:bldP spid="55" grpId="1" animBg="1"/>
      <p:bldP spid="55" grpId="2" animBg="1"/>
      <p:bldP spid="60" grpId="0" animBg="1"/>
      <p:bldP spid="60" grpId="1" animBg="1"/>
      <p:bldP spid="60" grpId="2" animBg="1"/>
      <p:bldP spid="59" grpId="0" animBg="1"/>
      <p:bldP spid="59" grpId="1" animBg="1"/>
      <p:bldP spid="59" grpId="2" animBg="1"/>
      <p:bldP spid="58" grpId="0" animBg="1"/>
      <p:bldP spid="58" grpId="1" animBg="1"/>
      <p:bldP spid="58" grpId="2" animBg="1"/>
      <p:bldP spid="57" grpId="0" animBg="1"/>
      <p:bldP spid="57" grpId="1" animBg="1"/>
      <p:bldP spid="57" grpId="2" animBg="1"/>
      <p:bldP spid="41" grpId="0" animBg="1"/>
      <p:bldP spid="41" grpId="1" animBg="1"/>
      <p:bldP spid="41" grpId="2" animBg="1"/>
      <p:bldP spid="67" grpId="0" animBg="1"/>
      <p:bldP spid="67" grpId="1" animBg="1"/>
      <p:bldP spid="67" grpId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243408"/>
            <a:ext cx="5958666" cy="7664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516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7146813"/>
              </p:ext>
            </p:extLst>
          </p:nvPr>
        </p:nvGraphicFramePr>
        <p:xfrm>
          <a:off x="1524000" y="1395413"/>
          <a:ext cx="6096000" cy="4068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4" imgW="6095420" imgH="4068369" progId="Word.Document.12">
                  <p:embed/>
                </p:oleObj>
              </mc:Choice>
              <mc:Fallback>
                <p:oleObj name="Dokument" r:id="rId4" imgW="6095420" imgH="406836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24000" y="1395413"/>
                        <a:ext cx="6096000" cy="40687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Picture 3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9842" y="-775017"/>
            <a:ext cx="6584315" cy="840803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/>
        </p:spPr>
      </p:pic>
    </p:spTree>
    <p:extLst>
      <p:ext uri="{BB962C8B-B14F-4D97-AF65-F5344CB8AC3E}">
        <p14:creationId xmlns:p14="http://schemas.microsoft.com/office/powerpoint/2010/main" val="2219253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96952"/>
            <a:ext cx="1841500" cy="277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23528" y="836712"/>
            <a:ext cx="8496944" cy="194421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Některé státy spolupracují a vytváří různá společenství.</a:t>
            </a:r>
          </a:p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Naše česká republika je součástí evropské unie.</a:t>
            </a:r>
          </a:p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Klikni na televizi a podívej se na video.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140968"/>
            <a:ext cx="4242319" cy="282644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8663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399793" y="283943"/>
            <a:ext cx="8496944" cy="228972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Ludwig van </a:t>
            </a:r>
            <a:r>
              <a:rPr lang="cs-CZ" sz="2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beeethoven</a:t>
            </a: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je autorem hymny evropské unie. Poslechni si koncertní verzi. 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652120" y="4238386"/>
            <a:ext cx="2664296" cy="2264538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Podívej se, že tato skladba dokáže skutečně sdružovat lidi.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92094">
            <a:off x="364226" y="1754090"/>
            <a:ext cx="4645656" cy="5224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5652120" y="2780928"/>
            <a:ext cx="2664296" cy="1073117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Óda na radost</a:t>
            </a:r>
          </a:p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Hymna EU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4098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232" y="4785760"/>
            <a:ext cx="776734" cy="1169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6306" y="2968849"/>
            <a:ext cx="780219" cy="1175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57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4425" y="2044700"/>
            <a:ext cx="1835150" cy="276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737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44824"/>
            <a:ext cx="8229600" cy="422920"/>
          </a:xfrm>
        </p:spPr>
        <p:txBody>
          <a:bodyPr>
            <a:normAutofit/>
          </a:bodyPr>
          <a:lstStyle/>
          <a:p>
            <a:r>
              <a:rPr lang="cs-CZ" sz="1400" b="1" u="sng" dirty="0" smtClean="0"/>
              <a:t>Použité zdroje:</a:t>
            </a:r>
            <a:endParaRPr lang="cs-CZ" sz="14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2348880"/>
            <a:ext cx="8136904" cy="37772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b="1" u="sng" dirty="0" smtClean="0"/>
              <a:t>Str. 1 </a:t>
            </a:r>
            <a:r>
              <a:rPr lang="cs-CZ" sz="1000" dirty="0" smtClean="0"/>
              <a:t>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26.4.2013]. Dostupný na WWW: http://</a:t>
            </a:r>
            <a:r>
              <a:rPr lang="pt-BR" sz="1000" dirty="0" smtClean="0"/>
              <a:t>upload.wikimedia.org/wikipedia/commons/4/45/Continentes.png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Str. 2 </a:t>
            </a:r>
            <a:r>
              <a:rPr lang="cs-CZ" sz="1000" dirty="0" smtClean="0"/>
              <a:t>- </a:t>
            </a:r>
            <a:r>
              <a:rPr lang="pt-BR" sz="1000" dirty="0"/>
              <a:t>AUTOR NEUVEDEN. </a:t>
            </a:r>
            <a:r>
              <a:rPr lang="pt-BR" sz="1000" i="1" dirty="0"/>
              <a:t>http://cs.wikipedia.org</a:t>
            </a:r>
            <a:r>
              <a:rPr lang="pt-BR" sz="1000" dirty="0"/>
              <a:t> [online]. [cit. 26.4.2013]. Dostupný na WWW: http://upload.wikimedia.org/wikipedia/commons/1/19/Continents_vide_couleurs.png 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Topografická mapa Evropy - </a:t>
            </a:r>
            <a:r>
              <a:rPr lang="it-IT" sz="1000" dirty="0" smtClean="0"/>
              <a:t>JOSE, San. </a:t>
            </a:r>
            <a:r>
              <a:rPr lang="it-IT" sz="1000" i="1" dirty="0" smtClean="0"/>
              <a:t>http://cs.wikipedia.org</a:t>
            </a:r>
            <a:r>
              <a:rPr lang="it-IT" sz="1000" dirty="0" smtClean="0"/>
              <a:t> [online]. [cit. 26.4.2013]. Dostupný na WWW: http://upload.wikimedia.org/wikipedia/commons/b/b7/Europe_topography_map.png 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Státy Evropy </a:t>
            </a:r>
            <a:r>
              <a:rPr lang="cs-CZ" sz="1000" dirty="0" smtClean="0"/>
              <a:t>- JOSE, San; BUDISSIN, J.. </a:t>
            </a:r>
            <a:r>
              <a:rPr lang="cs-CZ" sz="1000" i="1" dirty="0" smtClean="0"/>
              <a:t>http://cs.wikipedia.org</a:t>
            </a:r>
            <a:r>
              <a:rPr lang="cs-CZ" sz="1000" dirty="0" smtClean="0"/>
              <a:t> [online]. [cit. 26.4.2013]. Dostupný na WWW: http://upload.wikimedia.org/wikipedia/commons/8/8d/Europe_countries_map_cs.png </a:t>
            </a:r>
          </a:p>
          <a:p>
            <a:pPr marL="0" indent="0">
              <a:buNone/>
            </a:pPr>
            <a:r>
              <a:rPr lang="cs-CZ" sz="1000" b="1" u="sng" dirty="0" smtClean="0"/>
              <a:t>Přehledná mapa států </a:t>
            </a:r>
            <a:r>
              <a:rPr lang="cs-CZ" sz="1000" dirty="0" smtClean="0"/>
              <a:t>- </a:t>
            </a:r>
            <a:r>
              <a:rPr lang="pt-BR" sz="1000" dirty="0" smtClean="0"/>
              <a:t>AUTOR NEUVEDEN. </a:t>
            </a:r>
            <a:r>
              <a:rPr lang="pt-BR" sz="1000" i="1" dirty="0" smtClean="0"/>
              <a:t>http://www.mapyzdarma.cz</a:t>
            </a:r>
            <a:r>
              <a:rPr lang="pt-BR" sz="1000" dirty="0" smtClean="0"/>
              <a:t> [online]. [cit. 28.4.2013]. Dostupný na WWW: http://www.mapyzdarma.cz/mapa-evropa.html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b="1" u="sng" dirty="0" smtClean="0"/>
              <a:t>Slepá mapa </a:t>
            </a:r>
            <a:r>
              <a:rPr lang="cs-CZ" sz="1000" dirty="0" smtClean="0"/>
              <a:t>- </a:t>
            </a:r>
            <a:r>
              <a:rPr lang="pt-BR" sz="1000" dirty="0" smtClean="0"/>
              <a:t>AUTOR NEUVEDEN. </a:t>
            </a:r>
            <a:r>
              <a:rPr lang="pt-BR" sz="1000" i="1" dirty="0" smtClean="0"/>
              <a:t>www.mapyzdarma.cz</a:t>
            </a:r>
            <a:r>
              <a:rPr lang="pt-BR" sz="1000" dirty="0" smtClean="0"/>
              <a:t> [online]. [cit. 28.4.2013]. Dostupný na WWW: </a:t>
            </a:r>
            <a:r>
              <a:rPr lang="pt-BR" sz="1000" dirty="0"/>
              <a:t>http://</a:t>
            </a:r>
            <a:r>
              <a:rPr lang="pt-BR" sz="1000" dirty="0" smtClean="0"/>
              <a:t>www.mapyzdarma.cz/images/slepa_mapa_evropy_2.gif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USER:VERDY P, USER:-XFI-, USER:PADDU, USER:NIGHTSTALLION, USER:FUNAKOSHI, USER:JELTZ, USER:DBENBENN, USER:ZSCOUT370.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1.5.2013]. Dostupný na WWW: http://</a:t>
            </a:r>
            <a:r>
              <a:rPr lang="cs-CZ" sz="1000" dirty="0" smtClean="0"/>
              <a:t>upload.wikimedia.org/wikipedia/commons/b/b7/Flag_of_Europe.svg</a:t>
            </a:r>
          </a:p>
          <a:p>
            <a:pPr marL="0" indent="0">
              <a:buNone/>
            </a:pPr>
            <a:r>
              <a:rPr lang="cs-CZ" sz="1000" b="1" u="sng" dirty="0" smtClean="0"/>
              <a:t>Str. 11 </a:t>
            </a:r>
            <a:r>
              <a:rPr lang="cs-CZ" sz="1000" dirty="0" smtClean="0"/>
              <a:t>- STIELER</a:t>
            </a:r>
            <a:r>
              <a:rPr lang="cs-CZ" sz="1000" dirty="0"/>
              <a:t>, Joseph Karl; F </a:t>
            </a:r>
            <a:r>
              <a:rPr lang="cs-CZ" sz="1000" dirty="0" smtClean="0"/>
              <a:t>HTTP</a:t>
            </a:r>
            <a:r>
              <a:rPr lang="cs-CZ" sz="1000" dirty="0"/>
              <a:t>://WWW.FRAUNHOFER.DE/ARCHIV/PRESSEINFOS/PFLEGE.ZV.FHG.DE/GERMAN/PRESS/PI/PI2002/08/MD_FO6A.HTML. </a:t>
            </a:r>
            <a:r>
              <a:rPr lang="cs-CZ" sz="1000" i="1" dirty="0"/>
              <a:t>http://cs.wikipedia.org</a:t>
            </a:r>
            <a:r>
              <a:rPr lang="cs-CZ" sz="1000" dirty="0"/>
              <a:t> [online]. [cit. 1.5.2013]. Dostupný na WWW: http://upload.wikimedia.org/wikipedia/commons/6/6f/Beethoven.jpg </a:t>
            </a: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 smtClean="0"/>
              <a:t> </a:t>
            </a:r>
            <a:r>
              <a:rPr lang="pt-BR" sz="1000" dirty="0" smtClean="0"/>
              <a:t>  </a:t>
            </a:r>
            <a:endParaRPr lang="cs-CZ" sz="10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899592" y="127817"/>
            <a:ext cx="6968502" cy="1485900"/>
            <a:chOff x="846154" y="500042"/>
            <a:chExt cx="6968502" cy="1485900"/>
          </a:xfrm>
        </p:grpSpPr>
        <p:pic>
          <p:nvPicPr>
            <p:cNvPr id="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10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236239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</TotalTime>
  <Words>530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Dokument</vt:lpstr>
      <vt:lpstr>Prezentace aplikace PowerPoint</vt:lpstr>
      <vt:lpstr>Metodické pokyny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35</cp:revision>
  <dcterms:created xsi:type="dcterms:W3CDTF">2012-11-26T19:09:11Z</dcterms:created>
  <dcterms:modified xsi:type="dcterms:W3CDTF">2013-05-01T17:19:05Z</dcterms:modified>
</cp:coreProperties>
</file>