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6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63BA8-1F56-4495-833D-D12458D3F7A7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4C0F87-2403-4275-A506-39C5C09D01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9709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852A67-F748-4A60-B53D-E5D369334E2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34A61F-0307-4A77-A320-0745C2388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www.youtube.com/watch?v=vTlvogPLLwc&amp;feature=related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1996104"/>
              </p:ext>
            </p:extLst>
          </p:nvPr>
        </p:nvGraphicFramePr>
        <p:xfrm>
          <a:off x="323528" y="1412776"/>
          <a:ext cx="8352928" cy="5276750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48338"/>
                <a:gridCol w="670459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VY_32_INOVACE_024_Státní</a:t>
                      </a:r>
                      <a:r>
                        <a:rPr lang="cs-CZ" sz="1400" b="1" i="1" kern="1200" baseline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="1" i="1" kern="1200" baseline="0" dirty="0" err="1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symboly</a:t>
                      </a:r>
                      <a:r>
                        <a:rPr lang="cs-CZ" sz="1400" b="1" i="1" kern="1200" dirty="0" err="1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_ČAS_PRCH</a:t>
                      </a:r>
                      <a:endParaRPr lang="cs-CZ" sz="1400" dirty="0" smtClean="0">
                        <a:solidFill>
                          <a:schemeClr val="accent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 Prchalová</a:t>
                      </a: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 slouží jako přehled státních symbolů. Obsahuje</a:t>
                      </a:r>
                      <a:r>
                        <a:rPr lang="cs-CZ" sz="1200" b="0" baseline="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 i zvukovou ukázku české hymny</a:t>
                      </a:r>
                      <a:endParaRPr lang="cs-CZ" sz="1200" b="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Sada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společnost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společnost, Věcné učení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7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Znát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symboly našeho státu a jeho hlavní představitele</a:t>
                      </a:r>
                      <a:endParaRPr kumimoji="0" lang="cs-CZ" sz="12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5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Státní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symboly, vlajka, státní znak, hymna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aktivita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speciální -  8., 10.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speciální – základní vzdělávání – druhý stupeň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Věková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42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2. 5. 2013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VIII.E.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2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2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0">
                        <a:buNone/>
                      </a:pPr>
                      <a:r>
                        <a:rPr lang="cs-CZ" sz="1100" b="0" i="0" u="sng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www.office.microsoft.com</a:t>
                      </a:r>
                      <a:endParaRPr lang="cs-CZ" sz="1100" b="0" i="0" u="sng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4572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hlinkClick r:id="rId4"/>
                        </a:rPr>
                        <a:t>http://www.youtube.com/watch?v=vTlvogPLLwc&amp;feature=related</a:t>
                      </a:r>
                      <a:endParaRPr lang="cs-CZ" sz="1100" dirty="0" smtClean="0"/>
                    </a:p>
                    <a:p>
                      <a:pPr marL="4572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 Klipart Microsoft Word </a:t>
                      </a:r>
                    </a:p>
                    <a:p>
                      <a:pPr marL="45720" indent="0">
                        <a:buNone/>
                      </a:pPr>
                      <a:r>
                        <a:rPr lang="cs-CZ" sz="1100" dirty="0" smtClean="0"/>
                        <a:t>Vlastní</a:t>
                      </a:r>
                      <a:r>
                        <a:rPr lang="cs-CZ" sz="1100" baseline="0" dirty="0" smtClean="0"/>
                        <a:t> archiv autora</a:t>
                      </a:r>
                      <a:endParaRPr lang="cs-CZ" sz="1100" dirty="0" smtClean="0"/>
                    </a:p>
                    <a:p>
                      <a:pPr marL="45720" indent="0">
                        <a:buNone/>
                      </a:pPr>
                      <a:endParaRPr lang="cs-CZ" sz="800" dirty="0" smtClean="0"/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61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5637010" cy="88211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Mgr. Prchalová Zdeňka</a:t>
            </a:r>
          </a:p>
          <a:p>
            <a:r>
              <a:rPr lang="cs-CZ" dirty="0" smtClean="0"/>
              <a:t>SŠ, ZŠ a MŠ Karviná </a:t>
            </a:r>
          </a:p>
          <a:p>
            <a:r>
              <a:rPr lang="cs-CZ" dirty="0" smtClean="0"/>
              <a:t>Určeno pro druhý stupeň ZŠ speciální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204864"/>
            <a:ext cx="7175351" cy="1793167"/>
          </a:xfrm>
        </p:spPr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69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052736"/>
            <a:ext cx="73860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Každý stát má své státní symboly. Vycházejí z tradic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tátu a stát reprezentují.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988840"/>
            <a:ext cx="3057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Česká republika má 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25094" y="2358172"/>
            <a:ext cx="2026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státní vlajku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140968"/>
            <a:ext cx="2081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státní hymnu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3861048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státní znak – malý a velký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4581128"/>
            <a:ext cx="3445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vlajku prezidenta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847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94360" y="843097"/>
            <a:ext cx="43733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Státní vlajka se skládá z bílého a červeného pruhu a modrého klínu. Vyvěšuje se při významných událostech, oslavách, 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tátních svátcích.</a:t>
            </a:r>
            <a:endParaRPr lang="cs-CZ" sz="2000" dirty="0"/>
          </a:p>
        </p:txBody>
      </p:sp>
      <p:pic>
        <p:nvPicPr>
          <p:cNvPr id="1026" name="Picture 2" descr="C:\Users\pc\AppData\Local\Microsoft\Windows\Temporary Internet Files\Content.IE5\XCMGVB7C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80928"/>
            <a:ext cx="3695944" cy="312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140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844824"/>
            <a:ext cx="60885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Státní hymnu hrajeme při zvláštních příležitostech,</a:t>
            </a:r>
          </a:p>
          <a:p>
            <a:r>
              <a:rPr lang="cs-CZ" sz="2000" dirty="0" smtClean="0"/>
              <a:t>oslavách.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0840" y="4834354"/>
            <a:ext cx="2358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Slova napsal  </a:t>
            </a:r>
            <a:r>
              <a:rPr lang="cs-CZ" dirty="0" err="1" smtClean="0"/>
              <a:t>J.K.Tyl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5139303"/>
            <a:ext cx="2608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Hudbu složil  Fr. </a:t>
            </a:r>
            <a:r>
              <a:rPr lang="cs-CZ" dirty="0"/>
              <a:t>Š</a:t>
            </a:r>
            <a:r>
              <a:rPr lang="cs-CZ" dirty="0" smtClean="0"/>
              <a:t>kroup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60149" y="3429000"/>
            <a:ext cx="7065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www.youtube.com/watch?v=vTlvogPLLwc&amp;feature=related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949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764704"/>
            <a:ext cx="16145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Státní znak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484784"/>
            <a:ext cx="5774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Můžeme jej vidět na státních budovách,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ůležitých dokumentech, mincích a bankovkách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5877272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alý znak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738772"/>
            <a:ext cx="3692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elký znak- spojení Čech, Moravy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a Slezska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788024" y="2348880"/>
            <a:ext cx="3839590" cy="3443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59632" y="3717032"/>
            <a:ext cx="1768345" cy="177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754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836712"/>
            <a:ext cx="3361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Vlajka prezidenta republiky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40247" y="2348367"/>
            <a:ext cx="7489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sídla prezidenta republiky v době jeho přítomnosti v České republice,</a:t>
            </a:r>
          </a:p>
          <a:p>
            <a:r>
              <a:rPr lang="cs-CZ" dirty="0" smtClean="0"/>
              <a:t>- dopravního prostředku používaného prezidentem republiky.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247" y="1700808"/>
            <a:ext cx="2491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ze ji užít k označení -</a:t>
            </a:r>
            <a:endParaRPr lang="cs-CZ" dirty="0"/>
          </a:p>
        </p:txBody>
      </p:sp>
      <p:sp>
        <p:nvSpPr>
          <p:cNvPr id="5" name="AutoShape 2" descr="data:image/jpeg;base64,/9j/4AAQSkZJRgABAQAAAQABAAD/2wCEAAkGBhQSERQUExQVFRUWFx4YGRgYGR4fHhogHxwgHBwhIhseGyYiIB4jHyAgIi8gJCcpLCwsHB4yNTAqNSYsLCkBCQoKDgwOGg8PGi0lHyUvKjUuLjUpNC80LzU0MiwsNCwwLTQqLCwwLDQvLy8sLi4vLC8vLCwsLDQwLC8qLCwsLf/AABEIALAAsAMBIgACEQEDEQH/xAAcAAACAgMBAQAAAAAAAAAAAAAFBgQHAAEDCAL/xABJEAACAQIDBQUEBQgGCwEBAAABAgMEEQASIQUGBzFBEyJRYYEycZGhFCNCUrEWcoKSk7LB0hdUYmOi0RUkMzVDU2RzwuHwsyX/xAAaAQADAQEBAQAAAAAAAAAAAAADBAUCAQAG/8QANBEAAQIEAgcIAwACAwEAAAAAAQIDAAQRIRIxBUFRYXGRwRMUIoGhsdHwMuHxQlIjYoIV/9oADAMBAAIRAxEAPwCvoYxlXQch08sdYkFxoPgMMY4cVwhSUQ50ZFYZGDGxUH2b3wvSRlWKsCrA6gixHvB1GLVEOIKRsiY2tbLqV7CDDFujsVZ62CPIpBkDMMotlXvG+nIgW9cC94tkimq54OkchUe7mvyIxZ3BvZAImqTz0jTy0DMfmo9DhZ4p7PKbUdraSIrj4ZT8xiLIr7FClL2V5R9XplInZxDLW4V43J+7IcOFVPBPRlJIYWeJ8tzGhJUjMLnL7x6YTOJnY/6QaOOONRHGqkKqgZtWPIc+8MF+Fu3Fp/phbkIe158+zvce85sV7NXNLM0rm7SMWY+ZN8cZQXpdajsPPOPTGGT0qhCbAqHIinWGfdTdMVUNa2Rfq4e4bah75hb0Uj9LCjTr3hy8ceg+H2xhBQRgjvSjtH88w0/w2GKKloTDLJG3NHZD+ibY0072MqqufzHnWhP6WTh/EG/BPyfeL62HRUs9LFOaenGaMM31SAA273TkDfFDVkiSyyuqKA0jsAFAsCxIFrdAQMPj7z9nu+EU99pGp/cDdz/g/HCFsGiM0yQrzkdVHlc2J9Br6YytorlS5rt99Y9JOJltKFk5eIdR7Qd2puoE2TDVBQGMzX0GqN3V+a/4jgduRMsdbCzoroXCMGUEWY5eRFtLg+mLj3/2OP8ARM0Ua6RIpUeUZB/AYo6n7oBHMa+vPG3HuylQnXWnWMSMqJ/SC3CPDQnnUAdfKLr4gUNNT7PncQQqxXIp7NL3Y5Rbu88UlFShrAICTYABRqTyHLD3xf3m7b6NCh7hjE58y47l/ct/1vLEDhVskT1iFtVhBkPvBAX5kH0xiZYJZQoaz7/yNaGm0suvJXqTWm8H9wO4i7tCjqUVQoDwodBYZgMjfErf1we4PiJpZIZYo3zpnXOikgqbEC46g3/RwU437OJFLKBpd4yffZl/BsLPDqsEW0YCeTEx/rAgfOwwSZfohtA8/aA6NkO2TMPq1C3H8unrDBxhip4hTRRxRKzMztlRQbAZRew5Esf1cKm5OwUqa2GNo1ZLlnFh7IBv87Y4b+7bNTXzPe6o3Zp+aht8zc+uLE4ObHAilqSNXPZr+aurfFtP0cDmmClTZ3X9+sG0bOpTJvpOoin/AKFOlYqTa2zOwqJYTqY5GT32NgfUWPri5OGNJBUUIDwQs8TGMkxoSeTLc210I18sIHEfZ/Z7UnNtHyyD1UD8QcHeHG8YpqeuJ5oglUeJF1/EoPXBZl/G6hsbPUwvKyGHR7kwr/YU4C3X0hZ4mGI7RlWJEVYwqWVQBcC7ch4nCpJGMp0HI9PLHeeZnZmY3ZiWJ8STcn44+HiOU6dD+GK/gbRRREfOIQ48vwJJ4CsXhRcS6OnpYEzNI6wxgiMXsQgBGYkC/rhd3k4h0tUCDQLIbaNKQCP1NbeWYYrnZmzJprCGOSQ2HsKTb32Gnrhm2fw82jIbfRyg8ZGVf4k/LEh+WeR4m1j2MfRyE1o5XhmG1ca1HpQ+hiweF1J2lEWDvGO2kASM2Ua+YJ+Jwa2zuFBVlTO8zlAQDnta9r8gPDHPh5sdqWmeFyrMsz3K3trY6XAPXww0YCASPF5wB1wJeUtk0FTSlravSEyPhNRLexnGYFT9adQeY9xxy/oc2f4TftTh4xmNpJQKJtAXVqdVicNTtN4GQ7DyKFWaYKoAAzDQAWH2cBK/hfSTSNJIZi7m7HtCLm1uQGCzb40INjWUoI0I7eP+bGvyzof67S/t4/5sZIBsY026ts4kEg7jAQ8JaIrlPblb5rdqbXta/vtpjps7hZRwSLLF2yuhup7Qm2luvvwX/LOh/rtL+3j/AJsZ+WdD/XaX9vH/ADY0FEJwg2jCyVrxquduvnHeXYmYFWmmIIsQWGoPP7OFv+iGh/v/ANqcHfyzof67S/t4/wCbGflnQ/12l/bx/wA2MlIVmII2841Xs1EV2GkA5uEdC9s3bGwCi8p0A5D0wQ2JuBT0hY07TIXAB797294OJn5Z0P8AXaX9vH/NjPyzof67S/t4/wCbG8SqYa2gVPEVazHxtbdKOpj7OaSZ0uDbOBqOWoXAePhNRKQymcEEEESnQg3B9Dg3+WdD/XaX9vH/ADY+o98KJiAKylJJsAJoySToBbNzwMpBzEGbfdbGFCiBuML7cHqAm5E1z/enBzZW6cdNGIoZJkQXIGe/M3PMYN4zBFLUrMwAJCcoWdscP6eqZWnaZ2UZQc9tL3toPH8cBdocMKSIIEMw7SRY2+sJup5j5D4YsDC1v9tb6LTLMFzlJozlva9zbnY+PhgZABxHnDLbrxAZQo0NqVtfdlCptfg1YXpZrn7kgGvuZR+I9cI22N0auBX7SnkACtdlUstgNTmW4A8zbBbaHFbaDk5GjjHgiX+bXOFfa+81VUgieeRx90my/qiw+WNIkUP+JKhzrFE6anJEdk83wqKciLQZ3f34q6aONY5e4FFkZVK8h5A+t8P2x+MUTACpjaNvvJ3l+HtD3a+/AeHg92tNFJDUlWaJGyuoIuVBtmWxA9DhN23uPW0xPaQuyj7aXdfiOXqBjzEqtRu4OGfxGZ3SUkpNEsGu2yfavqIvLdPakdRHLLEcyNM1jYjkFB0PmMHMI3Bsf/zR/wB6T8cPONLGFRER0nEAYzGHGYw4zHY827G2e08iRLe7uw052zMT8r4l7f2I1LL2bENcZgbEXFyBofd/DpgVDy/Sb944syCqTadAe1IFVBfKwW3iUHmGAtbx6YlhAWVAZx9S485Lhtz/AAoAR5ZwvbL3LkkhLFLMyhlvIqi1s3jzK9LaDXrgPBsOR4pZFsywtlYg6WANzflzygW55sWNsbdVqWLK7r2jnXItgoIYXJbl3M1iFAHevfSy3Ftwxz140khcHtS181vZCgXsJC7Zbm4UgkaDUndkIua331hJqdeUteE11+uQ6Qu1WxXSmjnYjLKxCgHoBe/xBFvLr047K2C7RNUPH/q6DUsxXOeQVDzLX8PDXwwW3srndYBZRCIs0IQEAKdCCCT3lYFSb68/DEfcxTG4q8rMlL9ZJ0FiMoAa/tEnlbkDrh6VV2bbuD/r1vCs8C+4wXT/AL28x4fPKI+0tmwGGF4Q6u7MDHcvZV0LlgL6k8gvRsFo91lnoppI+zD0+psrXcHUsSfZNlOhBtryxrbeyp65ptoKv+r3JIZxmXKACB/D345Uu7DVFFJNCSewJDK4AJBs1xYkAKup1ubE464pR7JWOpF6VI8/0bZwj3YKcdq3gSLZVpu3knXzjvurufBXQOwYwNCozMSWDk3NyNMgXL0vofLCoEImS4A+uj0HL/aLy8sMO6O6Elash7VI0hA9rUd65vpyGmpPlgftisikqIjGjx2kjDIXzIp7Vf8AZi11W9zY+Olurjbyi4tIVVNDTX/KZQB+XShpCijCoEVGVONr1zF7R6MxmMxmFI3GYTeLCX2fa4F5otWNgO+OZ6DDlhI4xf7sb/uxfvjHQkLOE640lwtKDicxceUKmw+FpqFzfS4CP7r6y3kTmWxwdfhPSwwSvIzzMsbEXsq3Ckg2GvxJxUNDNLEweJmjYcmU2Py/DDanE+uELxyGOUFGW7L3tVI5qRrji2WGTVKxzvFbvGlJ1OFSFAHdQczT3ghHxhdIYooIlXJGiZpLkkhQLgCwHLqTgdWcR66QW7bIP7Chfna+IG7PDmprEDI0KLlB70gJt+amYj1thx2dwRIIMtUbdRGn/kxP7uNvyyDdDnl/IBIaSQz4X5cHfr5Kr7iGHhLKzULMxLMZ5CSSSTqOZOpw6YA7n7JSmilhjvkSZrZjc6hSdffiftjavYIDlLsxyqt7XNidSeQABN9fIHlgBUG0VWbAXMKvLDrqlJFiTSJ+NYSqvadTMbNIIk+5De58jKdbfmqhwc3RS1Ig8Gf/APRsKS2kGZlwoaNaDOMraUgVMUhu1sgVMnZ58ntW0BJOcgAAkX9NcOmz9l7Poe9LV9pMQf8AZ3yi2tu6b8x1YX+WK6p2I1BIOZrWNj7Z8MHd19kLNUpDLG5MmoAbJoVvmPcJtbUW8MYQoBdheucfQvtKU0CpZw4RYUrYRYm75SsjvDOpKs6lWX2UZr3Cm571l1JNwWAK8gqy7Jk/0fUU5F5qaoUsOZZWNxr4XbMPMHrex2h3doaeqjSnqHNUJApUtfTRnBAUDkPLHztGZn2oVjkVJ1YI4bRZoTZxr9+PXu8yACDoRhs+JPi4RJRRtZ7KtBRQqNnTVAPbY7DZFPC4Akd3uLagK7Ei/gD088Lexa7sFjmMySBWNqUlzc2Niy5cmW9jz+eJW+VRK9U/a9BZNCO5c5SL8wed7kXJ10wL2HHKDnjVbewSwzDUHQrzINvDpryOCNLQltzFYDDn5/bXMZmgUqZUT+WMmldeG39tWGntjIorVZhTUzRJIjd0zPmDSWRboc2bkbC1hght2qFZE9ZSnsIacWkQ90udCO6l1NwQNcLOytkykrDUMUhQ9s8OazFF1kbKOuXkTr4YYts9lVRhqO0VEGVJ1P1YLXBBseZK2APjbA1hq2E4hW9NeWR55Wgku844Cr8aDw11Z2VzAERKypO0ZpEo/qgiNIsZ7jSAqoZBkuGsQSAT9s4WNq16yVMXZsxiWSMRhwAyjtF0Nudj1JJsBfEs0TiRWo3bs42JWU5VdLm3fy97ly068tbYjbYmz1MJ7GKIl4r9kdG+tXve0bE+GmGpYtYyErBNDb9arX2+UTJp5S0hOEgAileN7672v7x6NxmAu+EeakcDmWS37RT+GBFJteeLQOJF+7Je48hINf1lY4mTOkGZZwIdNKjODIaUsVEOOBO8MKsIVYBlM6XBAIPPocd9j7XFQrHKUZGyup1sbBuY0IIIIPn0OmAHE+ueGh7SNirrNHZhzF2t1w6HEqTjBqM4422pawgZk0jvtjh7RTgkxCJvvx923p7PxGKs3s3SipVe1bBJobJr2h8sq5h6kjC9XzyTG8kskh/tsW/E6YgNTt4fDBGmZV6+K/KKjrulpAUwkp2/kPkekS6OYoqMGKkKCCDYjQciNcNuyuK9VAMrMsyj/mA5v1gQfjfD5s/h5Q1FJAXgUM0MZLISrXyDXQ/wwnby8H2hBeGojKeExCEeWf2T8sZYlmgaqWR6fMcm9MuPJwJZSdlak9IsHcDbf0umefLkzzP3b3taw52HhghvFs/tIw+cIYiXuQSLZSGBA15a3HIgaHlhZ4XzCn2YxcghJpLlO8D3gNLc9TiTvHt8yQTIFyoQmVr6lWbU+liD4EWPMYDNFohTarg1tuv8ZxKQFihIoYD7Oo5ldpJrgSd6NQhPdIB5i/e8QD8RbDvu7RNFAAwszMzkeGY3t8MdKvbEUJyEm4+yovYdOXLHCm3kSSVI1SS7X1YADQX6m55dBidLS0tKvkpWMRoKVFvLOCrWtacrR59pJStmXQq7EHzDnDi3EuXIQsMIci3aEEsRbW50vdteg6W64AwbuSdh2xKLH3muSdBnOpsDYefTGo9jZnWNZ6Znb2VEykn3WwHviUKVhVrNY+jpKuoR2mYA2xP3e2xP9LeWKPtKiX2bLoGZgWJ+6pFwT58xg3xQqESqjKALULZ2delrZL+JBF7kXtpgVsulqKRpCnZZiApJucpvmFrdTb4eGB22qQioP0ienSaUl7NJbmT46AXva5xsTrRRhCqk/awCjRmMZICRvztSnCBLdcddhxSMXEbKgChnkI9hQQL5gCw1IFl1N8T6LYDzK5ieN1QkFlY5bjnZrWb0JwDWJre/z59cUdGvy6kuIcUP8c77TlCOmELmFtKl0lQTWtLZ0174ZpN2KmRO1jkE0KoyGZSRoASytmsxHTrj62fsapnoQkABiWQtPYgWI1Um/OyWNh5dcQNmbz1UELwIw7J75kYAjUWNjzFx54+KTbFTCimMdmCX7wBs4YKGBvoRYLp5A4b7dKSEhaKDLVe+rzvCQlClJq2sFVqbrcza3rErZuw6h1n+jSKYkfvSZhGSNQhYsQQpF+6SRgPLOzTx5ypIljW6gC9pFF9Br78almdgV0CkglQdCQNCRfmLn44508R7SP8A7sfX+8XBmVsiq1qTiIOQ8s84BMyb1aNtrwgi5PmajLl5x6K3ipGkhOQEsrK9h1sdR77YRtoxStIjQ3bs7vIuU2CAE6mws1+QOvPpfDvPvGiSvGySXS3eAuDcX6G459RjpSbbhmYxgnMR7LqRcdbXFj6YgTMrLTb4KljEARSo9s4Mha0Jyjnu9s4Roz5gxlIe45WygLa+p0F7+Z5YBcWio2eS18omivlte2ccr6XxvdveAxwQIy5lAbM99QA2htbrcAeJNhyOOfEeM1ezQIFLtJLHlXkTZ9RrbUWPwxRleywpbFgALbrfOfWBlTiVY056uMKu67bEkIV+0V/+oawPqhyfhiwJthU0FLMYIo1vC9mUC5BQ/a529cUHW7AlhNpkeM+DKRf3E6H0xuGskiRhHLKgKm4V2AOh5gGxwZ1Uqg/8Zvw/kVm5LSkymrxsdqugrEyTfmreNEaZ1RUVQsZyCwAA9mxOnicQWqs5uWufEnX54O7pbI2Y6oauomViB3QuVBp98Ziff3fdi0tkcPNmgB44klHRmcuD8yDjTzcq7+JNd37gcrP6QkKB1Aw7xTkQPesQOFtOZNluobKWlkF7A21HQggjyONbb3enVWJClMjAmMWGv2svTlew0B1udThq2HEE7dVAVRMwAAsB3V5AYyLeemb/AI0anwc5D8GthV1lKkhJNPuyEXHi44pymZJ5wl7TqZE7NlUHt3LXuNL873OhQkL4Gw1wY2HCWqIj9wMx9VK9NOZxuipkgqWVzmieJzGLZlKEqxUADW3e010I8RgzsnadM1liCoWvZQoF7XHTToba9DiO3o5vvKX8VDUkjaeeVTbcRGy6cGGkU9tvbdTTbLjaCNSpRg0rMPqu+w9kjvE3sPPocKm5m7qO9FNFFIXAkkcsw7NmRrItwLpqOoI1XXW2DO9tMGoKb/V5JXyvlcEiOOzm5ksbacxfTnr0Ijh7vAixvRyVBpWZjJTVVu6jEBXVwf8AhvlXwsVB92pNrEw8lugUoqv5nO5Ptw1x5aqKSTkKRvfyoq6chmkmQmQkHObE2BsCCFOXQ3Cjngptnd76WtDWVCSPngbt8lkOiFozroOpJsdByx9VXBevnjmkkKtKCvYiJlMUgY95gSRlv7R0HjrfT43k2rJs+kkgqKsVFdKpjEUZBjpUIyvcgC8hW6AdAT7y0iTcQWiMNU1raltg/uYjK3QsqtnHfhfX1BhMa5JKUZtS/wBZDoTlK21vzHTnY8xiVuY8Hb5Zxo65ATbKtx3i1yLDL1GoOvTAfhfQd4yNT5/q2yVKnuqLEFWF/bHLlf0sccenphFspRNOFIGrrvPThtsyDXasrQTStOsMG8+7ZpKohxaF2zIy27yXFwt7jMB0OnXkcMT7NgloyArIQoKdpJbLfNYEKvesFB8Tdb2xJ2PtQVtJGlTCzrEdSI7ghBcW6XI0565TysMxDbe1Y4oZGiEeRFKoi2yH2c1gPaFmUH3uQdbiwlhv8yARmLZQg9MOqKWz+SbQoLuuJqCnlgGaUydmy3sObksfLkCeiqeVjaFvdSxRViRQexG0K353PaKb368+f44yohehjiIyl5gJb2uDGLZENxyZs2YdbLje9G74ppomUjs5pUeJeqp2kZF/1remMcBe1YeBNypVQQvDv28osfbYtUzeLBWA0uRly318wcB9n1crl2KZTA4YtcW05W11LkFbchc66YctsVtLqJgrlOmW5F7DTw6XsfC+BNZRpPVIkekSxIZABZQgLMFItpfu6eAPgcTHNHN95U/iqaggaweeVRyB2RJDpwYaQN2Ju/OyqQFyZFUdoLjS/ey/a53sbgnw0OGTaUfZRU4dwckyXawUdegsAMTZ9uwIDeVDbopzH4Lc4WeLn+7j/wB6L9/FhpCWkmhrSMNoLziUZVIHOJO2N/8AZoDRyzRyjqoUyA/AEHFW717V2Y6t9EhnDEHXNlQafdbMT7u778L/ANHDaAXPlzxPp9x6uVWZYXCqpYs4KgAAnm1r+mGmXJV38wa7/wBQ/NSOkJAEtLGHcacwT7ViC1NJFGheORQVWxZGAOg5EgA+mPqh3glgN4ZHjP8AZYi/vA0Pri+KHbVNDRU4qJY1Bgj7rkajIPs8yPTCFvRDsSS7IZFf/p10P6LDIPljLSJVB/5Bfj/I05O6UmU4WRbcmvqaw38K9oyT0JklYu7TPdjbW1gOXliDLNlMtwSUlkBA5+2WHyIOJXCNVFAQt8onktmte1+ttL4PbR3bSWTtAzxubBiuUh7crhlIuOVxY20xN0vJ99bo1qNRE5oqZUQ5nkeMI1H9cvawXRoS0j2UgDLm5rYd8ge88jpghuxXNJU9xEz52zE69lHnLMBy77M1rnkLc7kYLbd2B2MJkgNpFUqzN/xFfRs9udiQR4W9MTNzqEJTh7d6U5ifEXsnplsfU+OBSsqphSW65Cp17KAW48uEeWsKBMU1vP2J2dTCeqkhSzExItzOA50HIAgnmbjXUaYTZN2Jp0RkhYPUMOyQAkRQroGZrWAJtYnmFY/aGLE2lOV2bAQsbAlgS6hspLNYqCD3vPpiHtRauqppYHujxQmSwzB5NNBcGx0Nrdb8jiWxMLarSgGNVSTv2AA50rU8hDnd8aMe6Kx2rUtBNNDT1DtCrsFyuwVhfwBsff1wZfctiU7BWljmgVo5UBIEoUFlJHsnMGXvW5jEPaW400NXBStq8wQggaDNo36pBufLDtsDd2bZguMrSvK0SgoTnUcmGugPp7zinMzaUtp7NYJItv37sveFmWS4opNojcMniDuBNLHKQ2ely2Usqm736AfdNrHTUWwX3a27DAjiaATE95QQCCQNAbg2A1Nxz8Od5u7Es3b1AmC5ypMhKAPy0GYdOXduedxywA2Ls3t5VjzhM3InqdNBYHU8hhOXcUqYWoZ+HXXbuHrzixLsIS0tLpsKG3nDNtLiHUzoyxwxrEABYJnyA90c9PIaDn6YaNh7Ui2hA8NXAY5OzCFiCAy2LBlzaixW/XXrrjjuzseTZolkqJgUCkQoJCAbXa5UmwJsAAL6k+svczeN6+R5J1jQAdlGF5sWBZ73YnRV00GjHzxdRiqMRz1RPf7MpPZJFARevznC+NipVRJTSNlqKQvG1gxzIReNhYElb5SPInTXAPfXbSVFapjt2cbxIluoEi6/w9wGJyVyQtNHWw/WJEyRSX1KE2C88r92+RrgjlcaEKWnaLlvl7aPLcWNu1W2mZre659+ArULAbRWHWGj41KyCTTZcXp99otTeevaOo76JnDrYjQSpnDre97OrLa45gE6ZbYhVdR2CdrMSTMVkBINmzW5W0zAHlzB0GmG7fOhV6cvbvRnMD4AkK/plN/eoPTELY+730iASTk9qwARl/4QTRclxbUi5JGoNjpphWalVPqU1XYRq21Btw+1iOheGhgfST5zER9qRAAfzgfjYE4kcW5smziwANpojZhcHvjmOowd2du6sbiRmaRwCFvYBb6EgADUjS5v1tbEDiDsc1VKsAbIZJoxmIvaxvy9ME0RJGTbwuazU6/KOPuFZqi2wxX+7PF8wgJNTR5PGABD78nsn4jDrUcQqGoppQk6hjE/de6n2T44r3avCmqgGZUWZR/yySf1SAfhfCnUw5Q6kZSAQQRYjTqOeKj8y0DRKCPT5ijJ6GdfTjU8k7aVJ6RDjqGsNb6Dn7sT6GKSY5Y43dvBFLfgMMG6W9UNKqZqKCTui765ybc7tmHoAMWtsXiBRTgBZBEfuSWS3r7PwOOuOyr1sN+Udab0tIDFiJTs/IfI9IjcLqCSGiaOVSjiZ7qeYvYjl5YaK2ujhQvK6og5sxsP/vLELYUyt27KQwMzWINwe6vUYqbik8h2jJqzRpGjEXJEYtq1uQBNgfTAHFhpFYUaQZp8lZpWpMZvpv3JVS/UM0cSewOWc+LDwNuR5D3nFr7rbThnpYmg9gKEynmhUAZT5j58+uKK2TsiSokyRjzZjoqDqzNyAGGRKuTZMySwMzwy3BR+72gSwLAXNgSbo/hcajCrTpqVKyMVZyRbKUoa/Iatv7iZtSKeKGWlpwq1KSkJm5LG8jMkouOQU2vY2YEcxiuNsVe2KDOskjusikdoO+Bf7r2uh8tMX/TPRbViWTKHKeN1kiJ5jMpDLe3Q2NuuOY4fwDlLVAeH0h/4nCg0cUOKUgJUlRqQRfyN/aIxc/xVUER5zfbe0JJqOUgdrHGRACvecKNSVOrFtRf7RBtriRs7bm1ql3ihMgLyF2IBAQnQjM3sKPAEY9Bnh9BcHtaq45Ht208cfX5AQ/8AOq/274MZRdLIb3Z2uTs+mMYxtMJm7dLVxQyR1jrKyjuSL1BBuDcA3U9bdcICG1iNCNQRi59q7jlYXNNNOZQpKpJJnRzY91g3INyzAgjngZsbg9B2CGpaZpioL5ZCqqSNVAXoDpckk88KyujXmlrKym9MviKkrPtMpIUCa06xVjMTa5Jtyv0/+ufjhx3DpI0y1U0hCRM7JGLC7hDc3LD7K2tbU2154b/6HqD/AKj9u/8AnjX9DtB/f/tn/wA8UkS6kmtY7MaRadRgSCPIfMVdt3ahqah5SLBj3R4KNFHwxvdrZzVFbTxILntUkbT2UjcOxPgNAvvYDFojg9QdROffO/8AngoyUOyIWZUSEN0XV5COQuTmYi/U2F+mPCXIVjWY0rSKS12DKDcUidvPtGGGllac9wqUIHNswIyjzP8A76YQdwOIgjHYVbAKTdJeQW5uVbwW/JunI8gcBa7eQbRnK1LCGM6RdRGdbZjfk2mZrdBawvhe2nsySnkMcqlWHwI8QeRB8RjDj5xBScoJL6NRgKHfyN+Hzvj0ajggEG4OoI64Bb4bTSnhjmkvkSZCbC55kcvecJPCIyLNIrMwjMIdFzErqw1AvYHobajrhi4sRltn5VBJM0QAAuT3+gGpw0h0LbxpiV3cJmAyTYkCvGF7aPG6xIipTbo0j2/wqD+9hO3l4j1FYpVkgQWI0jDNY/2nzEelsS6Lh1XSi4gKj+8IX5E3+WCi8HZBG8k8iIFRmypdibAm1zYD364Zl5lBstvz/sFn9GpZ8TEwDu18016QLHDOu7COSNY5VaNWAVu9YqDyYDXCrWxSxMUlVo2HNWBB+B/HFu0vFWlgpoI0DzOsKA5bBQQguMx/gDgJt3iiKhcpo4SOnantLe4ZVscDQ9LsmikDleD930rOJxIWoA7wB6Ug7wwmddju0Yu4kkI0v18Op6264TN9Zpu3KS6EojsOpJW4DHqV5AchrbxNh8JXvQE2VbzyaKLAajkOgwf2hurSzuZJYUdyACxGunLrgEw0Jg4x5fzbCssvubpDgqU1HnHnulzqSqZirKQQt7gcyCBzXS/lbw5M25VFG0mdmRpLhIY21BdgbMw6xr18fxtyi3RpInWSOBFdeTAajp44Wt5+Ggdu3om7GYHNlGik+Kkew3u0PgOeAd2Kb5xS/wDpocqihSDr+6oruprxTVCvRysGVVDOoKgt9sBTzS/Rhh+2DxXX/Z1qGJxoXUHL6r7SH4j3csItLGaSpRamIxuJFLM19FzC5UDQ/nC/hpiXR5KiurCQsislQ6X5XF2Q9LchgaFrQaekNPsMvpqRWg/Ia+kXVRV8cyB4nV1P2lII+I6+WO+PPmx6dmqIo6aR45HOUyKxAJ1P2bHKPO97Xt0wdbfXaNOqMZ1mjctldlBDZTlYXsrCx/EeOGUzIIqRExzRSwqiFA+h+22xc2MxUicWqvLmMMJW+W9nAva9vb521x0pOKVbM4jighZ25Dva/GQY33hvb6QA6NmBcp9R8xa+OFZXJEpeR1RR1YgD54qWn34rppYlaZI1eXs7KApvoLE2ZgO8Bfz8sAJJB9KZa1pZckmRiXPIPZ9TcgWuQBbpjCplOoQZvRbhPjNOFzFlVvEhJHMVJ32sSZGDZFA1JAAudPHKvnisto7UkeZpKhhM+W6nMCoJ1Gg0sNe74+PWTWTPQ15yKoML2AGgdel/zkOuJE+zfp08i0UTuM4s5ARUUAgKbaeGp1IVdOZKy1qctr2RUYYalvFqIzP3+xz3z2eqVdQQQLyr2aAc1ZbkgDkAbAeN9OWAFU8jNaTNdO5Zr3GXS1jyA8MXRurw/jpiJZT21RzzHkp/sg63/tHX3YmVG4FC7s7QAszFmOZtSTcn2vE4IZZRvlC6dKNoITQkAZ/dUVtw9gld5hExzJHnVQbXNwCAehI9DpcHDNxHqJG2KrSC0heInSx9vQ26Eixt+GG/ZG61NSszQRBGYWJBJuL36k4j737NSoijilF0eZAwvbqTzHmMMSzIZUFc9n9iPOvJmFqUkUB+Io/Ym/dbTEdnM7L9x7uvz1HoRh1/pjEkEiTUzKzRsuZGBFypHstYgepwT2vwdiIJppWjPRX7y/H2h79fdhC27uPV0yO0kXcVTd1YFeXvv8sHfmlqNmxxz+IdkdGyak1U+eFk+9fSAex93KmpAMEEkg8VGn6xsPnhp2fws2i5GZI4x4u409FucC9ib3VcCR9nPIAFWyscy8hpla9h5C2HrZHGUAWqoTf78ZGvvViLeh9MeXPIe8KkjzvHU6GnJIdqyvjQ05g5+sNW4OxjS07wlg5SZ7sBYG4B5XPjhlxX9HxQpIs5ZZ7SuZEIj0KkAX5+II9MGNjcQ4KpykEc7Mq5iMgGlwL6t4kfHGQUg4RyhBxp5QLy0mhvWlr78oaMZgHtXetKaJpZoZ1RbXOVTzNhoGwAHGag8J/2f/vBEoUrIQqVBOcOO0tlxVCZJo1kXwYXt5jwPmNcIu1+EKG7UszRkj2HuynyzDvAe/N7sT5uLVGjMrJUBlJUgx8iDYj2uhwX2RvelVH2kMUzpcrfKo1HPQtgJCHLZw6BMyox0UkHdY9Irel3Qr6GYSinE2UMAY2va4tmA0N7HS49MA9tVMnZwwtC8McIbKHVgSWN2Ysyrcmw5Cwti3Nu7/wUeT6RHOme+XuA3ta/JvPA2Hi/ROSFWoJALG0fQczz6YGZOqaprSGUaVXjGJIKtWo6x1OqK8j2vB9Empi2nckibXWQe1cW0zAkXJ5AYCQVJRlZWsykMCDqCNQcWxLxT2c3tRSt74QfxOGWj2iuVWjppArAEFVQXBFxybwwHu4XkrL7thxWkHGLLaIrtP6inNoGWrm7WCnk1sSI0YjOdXIIBAu1yPDByp3Gra2d5mhSn7Q3OZuttTYZjr+OG7aXFWkp5WilWdXQ2YZL20vzDeBxyTi7Rlc4Woyg5b9lpe17c+dgT6YN3SgxKrT0hQaTdWoNtJGLIDM/bbIzZ3C6K4eqlepfTQkhRbkLXJIHhe3kMOVLSJGoSNVRRyVRYD0GFOh4p0k0ixxrOXc2UFALn3lsHpdtFVLGCYAAkmy6Aan7eCoCQPDCUwX8VHq12G3pBPGYRP6Z6Dwn/Z/+8dX4t0YykpUDMoYfV8weR9rBFgoFVWEAaQp1WFsVOwXh2wscQtqtTUqzKAzJNGQGvbU21tr1xvYu/wDBVllgjmYqASMoGh06t/8AaYEcTqsyUOUxvGO1jJeSwUd7rZifljBJKap8oM22EvJQ8KCorW1tfpFf7Q4jbRkOk+QeEaqv4gn54Wdp7VmnN5pZJCPvsTb3A6D0xYe7fDunqhcVySHqsQ1H6xv8VGGWXhjRwQSuVeVljcgyG4BCkjugAfLBmJl5FnED2MHn5XR6vFLuK4UqPWnuYoyKU5V1+yPwx9xRF2CqCWYgAeJJsB6nHCFxlXUch18sNPDfsjtGFpXRUTM92YAXA7upPiflisMDaKpAj51a3Xl+NRPE1hr4ibtimpKEAC8amJj4mwf4Zs59cL3D3aBj2pT25MTGf0lP8QMWFxKraeooWyTwM8bCQASoSbXDWGbU5ScUvs3aXYzxzC143V+fOxvb15YkyzGN5bitnqY+imp/Do9uXT/sa8Bf3PpFwcYtsBYY6Yc5GzsP7K8vi37pxW+42wzU18MdrqrZ3/NQ3PxNh64lb77wJU1ssiyKU7oQ3HshR5+JOGfg/PTxfSZZJoUZiqLmkUGwGZrXPIkj9XA5V8pW4N1vbrDGkpJKZJhQzrf/ANCvQCAnEijEe0Zrcnyv+suvzww8EdokmqiJ07kgHxVv/H4YgcYJIXkimilifMvZsEdSQQbgkA31BI/R88L3DveVaOrZ2IytE6m50uBnX4lQPXG5ZgBDiz5e8A0lP9siXYTqF+P4j29YKcV9qiesZV1WFRH63u3zNvTEzg9u2JnqJpB3AhhHmXHf+C/vYRpqsOSWdSWJJJYak6k8/HF08PNo0tPs+BDPArEF2BlS92JOve8LYHKvktLSdZ++0H0zKJZcZUjUmnmDXrFMValMwPNSVPvGmLu4c7XB2TFJIdIlZWJ6BCfwGKg36jRK2YRujozmRSrBh3u9zBtoSRbE3Y+9ipsqopSwDNKpXUaq3tj0K/4sbbZ7KVKtda9IzPzQn59toHw0A50JPTygNvDXGeeSY85HZvdc6D0Gnph7pt2Oz3fd2FndxUa8wLhV+KfvHCDTokskaF0AaRVJLAWBYAm99LA3xfe1toUc1NJAKinAaMov1qWGll+1yBt8MYQ6VyvZ67/PWNzzaZbSYeTl4TysfaKDWtMTxuvtIwce9TcfMYvjfzbYh2fIwOsq9mnnnH8FufTHnupbvEEjTTmOmG3efexammoUzr9XDZxm1zg5NdfuqCPzjjTrXYyqaZ/MeQ6J/SysR8INuCfk+8LCUbSSrGguzsFUeJJsMWJxP2CtOlEF+zEYifHJlIPrmY4C8NjD/pFJJJI1WNGYFnUC/sjmefew7cUqynno80c8LPE4fKJEJIIKmwzX6308MZeWXpdCRs/UeYwyelVrNgVHkRXrCXww2gU2pGt9JFaM+emYfMYa+Mm1xliphzJ7R/dYqo9bk+gxVuwdrfR6qGf/AJcgY+Yv3vlfBffDbiVFbPIJFKl8qnMPZXuj0Nr+uOzyOxbSlOyke0MsTs6t53aTTjYDy6QuxSsjBlJVgdCCQR7iNRhjTiXXrE0Zm7RSpU51BNiCPa54WJZVue8vxH+eOUky2PeXkeo8MWgUOICjsj5R1CmXVIGokR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http://czechskins.szm.com/images/obr/symboly/czvlpres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5941" y="3608272"/>
            <a:ext cx="3147823" cy="310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3485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980728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3" y="1700808"/>
            <a:ext cx="4235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Které symboly České republiky znáš?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564904"/>
            <a:ext cx="466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Kde a kdy je můžeme vidět nebo slyšet?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3356992"/>
            <a:ext cx="3760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Nakresli vlajku České republiky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221088"/>
            <a:ext cx="4012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Zazpívejte hymnu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473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277</TotalTime>
  <Words>279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Státní symboly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31</cp:revision>
  <dcterms:created xsi:type="dcterms:W3CDTF">2013-04-08T15:24:00Z</dcterms:created>
  <dcterms:modified xsi:type="dcterms:W3CDTF">2013-05-02T06:45:20Z</dcterms:modified>
</cp:coreProperties>
</file>