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315634-2A34-46DB-9620-3EF14BB94678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3D4B7-1972-41F3-BA44-F209BE6EE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947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960864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740990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061349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669270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43849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917402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087576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527388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138587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004021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471138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9D2C09-A87F-4165-988D-B65EA94C99B3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057C02-75AC-4F55-9858-0B4768876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89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57" y="179999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VY_32_INOVACE_3CJ1-3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5998" y="4320000"/>
            <a:ext cx="7740002" cy="253799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30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. dubna 2013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IV.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Slovní druhy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</a:t>
            </a:r>
            <a:r>
              <a:rPr lang="cs-CZ" sz="1200" b="0" i="0" u="none" strike="noStrike" kern="1200" cap="none" spc="0" baseline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pro </a:t>
            </a:r>
            <a:r>
              <a:rPr lang="cs-CZ" sz="1200" b="0" i="0" u="none" strike="noStrike" kern="1200" cap="none" spc="0" baseline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procvičení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vzorů podstatných jmen.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Jaroslav </a:t>
            </a:r>
            <a:r>
              <a:rPr lang="cs-CZ" sz="1200" b="0" i="0" u="none" strike="noStrike" kern="1200" cap="none" spc="0" baseline="0" dirty="0" err="1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Wutka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30183827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i="1" u="sng" dirty="0" smtClean="0">
                <a:solidFill>
                  <a:srgbClr val="FF0000"/>
                </a:solidFill>
              </a:rPr>
              <a:t>Podstatná jména</a:t>
            </a:r>
            <a:endParaRPr lang="cs-CZ" sz="6600" b="1" i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Procvičování</a:t>
            </a:r>
          </a:p>
          <a:p>
            <a:endParaRPr lang="cs-CZ" sz="54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512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Určete rody podstatných jmen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Slunce, pes, závody, kolébka, drahokam, květina, okno, zahrada, stromy, tatínek, lucerna, klíč, závora, obilí, škola</a:t>
            </a:r>
            <a:endParaRPr lang="cs-CZ" sz="2400" dirty="0"/>
          </a:p>
        </p:txBody>
      </p:sp>
      <p:pic>
        <p:nvPicPr>
          <p:cNvPr id="1026" name="Picture 2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24944"/>
            <a:ext cx="3528392" cy="301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2919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Vyberte všechna podstatná jména a určete rod a vzor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Byl jednou jeden voják, který dlouhý čas věrně sloužil králi, ale když válka, ve které utrpěl mnohá zranění, skončila, byl králi dále k nepotřebě, a tak mu tento řekl: „Můžeš jít domů, už tě nepotřebuji, nemohu plýtvat zlatem na vojáka, který mi není k žádnému užitku.“ A bylo to! Teď byl najednou voják bez obživy, a tak se vydal do </a:t>
            </a:r>
            <a:r>
              <a:rPr lang="cs-CZ" dirty="0" err="1" smtClean="0"/>
              <a:t>šírého</a:t>
            </a:r>
            <a:r>
              <a:rPr lang="cs-CZ" dirty="0" smtClean="0"/>
              <a:t> světa rovnou za nosem, až k večeru přišel do hlubokého černého lesa.</a:t>
            </a:r>
            <a:endParaRPr lang="cs-CZ" dirty="0"/>
          </a:p>
        </p:txBody>
      </p:sp>
      <p:pic>
        <p:nvPicPr>
          <p:cNvPr id="2050" name="Picture 2" descr="C:\Program Files\Microsoft Office\MEDIA\CAGCAT10\j019966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9563" y="5715000"/>
            <a:ext cx="904875" cy="87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0974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Vyřešte křížovku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1628800"/>
            <a:ext cx="642937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332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0">
        <p14:conveyor dir="l"/>
      </p:transition>
    </mc:Choice>
    <mc:Fallback xmlns="">
      <p:transition spd="slow" advTm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8367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Použitý materiál : </a:t>
            </a:r>
            <a:r>
              <a:rPr lang="cs-CZ" dirty="0" smtClean="0">
                <a:latin typeface="Calibri" pitchFamily="18"/>
              </a:rPr>
              <a:t>http</a:t>
            </a:r>
            <a:r>
              <a:rPr lang="cs-CZ" dirty="0">
                <a:latin typeface="Calibri" pitchFamily="18"/>
              </a:rPr>
              <a:t>://microsoft.com</a:t>
            </a:r>
            <a:br>
              <a:rPr lang="cs-CZ" dirty="0">
                <a:latin typeface="Calibri" pitchFamily="18"/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8072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187</Words>
  <Application>Microsoft Office PowerPoint</Application>
  <PresentationFormat>Předvádění na obrazovce (4:3)</PresentationFormat>
  <Paragraphs>19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</vt:lpstr>
      <vt:lpstr>Podstatná jména</vt:lpstr>
      <vt:lpstr>Určete rody podstatných jmen</vt:lpstr>
      <vt:lpstr>Vyberte všechna podstatná jména a určete rod a vzor</vt:lpstr>
      <vt:lpstr>Vyřešte křížovku</vt:lpstr>
      <vt:lpstr>   Použitý materiál : http://microsoft.com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Učitel</dc:creator>
  <cp:lastModifiedBy>Učitel</cp:lastModifiedBy>
  <cp:revision>6</cp:revision>
  <dcterms:created xsi:type="dcterms:W3CDTF">2013-01-29T15:26:42Z</dcterms:created>
  <dcterms:modified xsi:type="dcterms:W3CDTF">2013-05-02T09:07:45Z</dcterms:modified>
</cp:coreProperties>
</file>