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5DA4EA-6670-451D-87C2-FAFB2859759B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615825-A1AE-4B14-8074-675B3E894C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713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11B4-543E-471A-B5A2-29CD639BEDE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9C56-3371-4E1D-9E8D-639F6D6BA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311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11B4-543E-471A-B5A2-29CD639BEDE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9C56-3371-4E1D-9E8D-639F6D6BA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798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11B4-543E-471A-B5A2-29CD639BEDE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9C56-3371-4E1D-9E8D-639F6D6BA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14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11B4-543E-471A-B5A2-29CD639BEDE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9C56-3371-4E1D-9E8D-639F6D6BA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218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11B4-543E-471A-B5A2-29CD639BEDE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9C56-3371-4E1D-9E8D-639F6D6BA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352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11B4-543E-471A-B5A2-29CD639BEDE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9C56-3371-4E1D-9E8D-639F6D6BA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549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11B4-543E-471A-B5A2-29CD639BEDE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9C56-3371-4E1D-9E8D-639F6D6BA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769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11B4-543E-471A-B5A2-29CD639BEDE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9C56-3371-4E1D-9E8D-639F6D6BA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047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11B4-543E-471A-B5A2-29CD639BEDE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9C56-3371-4E1D-9E8D-639F6D6BA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658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11B4-543E-471A-B5A2-29CD639BEDE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9C56-3371-4E1D-9E8D-639F6D6BA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66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511B4-543E-471A-B5A2-29CD639BEDE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9C56-3371-4E1D-9E8D-639F6D6BA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949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511B4-543E-471A-B5A2-29CD639BEDE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3D9C56-3371-4E1D-9E8D-639F6D6BA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988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57" y="179999"/>
            <a:ext cx="9143643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59997" y="1799996"/>
            <a:ext cx="7020004" cy="14399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VY_32_INOVACE_3CJ1-5</a:t>
            </a:r>
            <a:endParaRPr lang="cs-CZ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5998" y="4320000"/>
            <a:ext cx="7740002" cy="253799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30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. dubna 2013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Třída: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IV.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Slovní druhy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Anotace: Materiál je určen pro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procvičení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vzorů podstatných jmen</a:t>
            </a:r>
            <a:r>
              <a:rPr lang="cs-CZ" sz="1200" b="0" i="0" u="none" strike="noStrike" kern="1200" cap="none" spc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rodu </a:t>
            </a:r>
            <a:r>
              <a:rPr lang="cs-CZ" sz="1200" b="0" i="0" u="none" strike="noStrike" kern="1200" cap="none" spc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ženského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Jaroslav </a:t>
            </a:r>
            <a:r>
              <a:rPr lang="cs-CZ" sz="1200" b="0" i="0" u="none" strike="noStrike" kern="1200" cap="none" spc="0" baseline="0" dirty="0" err="1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Wutka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865408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FF0066"/>
                </a:solidFill>
              </a:rPr>
              <a:t>Podstatná jména ženského rodu</a:t>
            </a:r>
            <a:endParaRPr lang="cs-CZ" sz="6600" dirty="0">
              <a:solidFill>
                <a:srgbClr val="FF006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3886200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FF33CC"/>
                </a:solidFill>
              </a:rPr>
              <a:t>Procvičujte</a:t>
            </a:r>
            <a:endParaRPr lang="cs-CZ" dirty="0">
              <a:solidFill>
                <a:srgbClr val="FF33CC"/>
              </a:solidFill>
            </a:endParaRPr>
          </a:p>
        </p:txBody>
      </p:sp>
      <p:pic>
        <p:nvPicPr>
          <p:cNvPr id="1026" name="Picture 2" descr="C:\Users\Učitel\AppData\Local\Microsoft\Windows\Temporary Internet Files\Content.IE5\03JW9VOX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1048"/>
            <a:ext cx="1482725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2488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33CC"/>
                </a:solidFill>
              </a:rPr>
              <a:t>U všech slov ženské rodu určete vzor</a:t>
            </a:r>
            <a:endParaRPr lang="cs-CZ" dirty="0">
              <a:solidFill>
                <a:srgbClr val="FF33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Žila byla jedna veška a aby jí nebylo smutno, tak s ní žila jedna bleška. A aby té radosti nebylo pomále, vařila si občas ve vaječné skořápce pivo. A když zase jednou vařily, veška se nedočkavě ochomýtala kolem a spadla dovnitř a ošklivě se popálila. </a:t>
            </a:r>
            <a:endParaRPr lang="cs-CZ" dirty="0"/>
          </a:p>
        </p:txBody>
      </p:sp>
      <p:pic>
        <p:nvPicPr>
          <p:cNvPr id="2050" name="Picture 2" descr="C:\Users\Učitel\AppData\Local\Microsoft\Windows\Temporary Internet Files\Content.IE5\0CI1SU8Z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05064"/>
            <a:ext cx="223224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9158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33CC"/>
                </a:solidFill>
              </a:rPr>
              <a:t>Skloňujte tato podstatná jména</a:t>
            </a:r>
            <a:endParaRPr lang="cs-CZ" dirty="0">
              <a:solidFill>
                <a:srgbClr val="FF33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Žirafa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Maminka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Židle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Miska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Fazole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L</a:t>
            </a:r>
            <a:r>
              <a:rPr lang="cs-CZ" smtClean="0"/>
              <a:t>opata</a:t>
            </a:r>
            <a:endParaRPr lang="cs-CZ" dirty="0"/>
          </a:p>
        </p:txBody>
      </p:sp>
      <p:pic>
        <p:nvPicPr>
          <p:cNvPr id="3074" name="Picture 2" descr="C:\Users\Učitel\AppData\Local\Microsoft\Windows\Temporary Internet Files\Content.IE5\M8RPW2WA\MC90043391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794" y="2132856"/>
            <a:ext cx="2587451" cy="258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891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33CC"/>
                </a:solidFill>
              </a:rPr>
              <a:t>Křížovka</a:t>
            </a:r>
            <a:endParaRPr lang="cs-CZ" dirty="0">
              <a:solidFill>
                <a:srgbClr val="FF33CC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213042"/>
              </p:ext>
            </p:extLst>
          </p:nvPr>
        </p:nvGraphicFramePr>
        <p:xfrm>
          <a:off x="899593" y="1556792"/>
          <a:ext cx="3888432" cy="5152182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3888432"/>
              </a:tblGrid>
              <a:tr h="515218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Nástroj, kterým se přibíjí hřebík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Nástroj, který řeže dřevo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Nástroj pro čerpání vody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Nástroj pro práci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se šroubky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Nástroj na okopávání záhonů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Nástroj na zametání podlah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1954651"/>
              </p:ext>
            </p:extLst>
          </p:nvPr>
        </p:nvGraphicFramePr>
        <p:xfrm>
          <a:off x="5004048" y="1556792"/>
          <a:ext cx="3912096" cy="512064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652016"/>
                <a:gridCol w="652016"/>
                <a:gridCol w="652016"/>
                <a:gridCol w="652016"/>
                <a:gridCol w="652016"/>
                <a:gridCol w="652016"/>
              </a:tblGrid>
              <a:tr h="3503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5033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503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428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5033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503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503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503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03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03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03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03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033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033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Učitel\AppData\Local\Microsoft\Windows\Temporary Internet Files\Content.IE5\03JW9VOX\MC9004338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789040"/>
            <a:ext cx="2638623" cy="2638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6283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br>
              <a:rPr lang="cs-CZ" sz="3200" dirty="0" smtClean="0"/>
            </a:br>
            <a:r>
              <a:rPr lang="cs-CZ" sz="3200" dirty="0" smtClean="0"/>
              <a:t>http</a:t>
            </a:r>
            <a:r>
              <a:rPr lang="cs-CZ" sz="3200" smtClean="0"/>
              <a:t>//www.microsoft.com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4478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164</Words>
  <Application>Microsoft Office PowerPoint</Application>
  <PresentationFormat>Předvádění na obrazovce (4:3)</PresentationFormat>
  <Paragraphs>36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</vt:lpstr>
      <vt:lpstr>Podstatná jména ženského rodu</vt:lpstr>
      <vt:lpstr>U všech slov ženské rodu určete vzor</vt:lpstr>
      <vt:lpstr>Skloňujte tato podstatná jména</vt:lpstr>
      <vt:lpstr>Křížovka</vt:lpstr>
      <vt:lpstr>Použité zdroje: http//www.microsoft.com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ženského rodu</dc:title>
  <dc:creator>Učitel</dc:creator>
  <cp:lastModifiedBy>Učitel</cp:lastModifiedBy>
  <cp:revision>9</cp:revision>
  <dcterms:created xsi:type="dcterms:W3CDTF">2013-01-29T17:01:48Z</dcterms:created>
  <dcterms:modified xsi:type="dcterms:W3CDTF">2013-05-02T09:17:46Z</dcterms:modified>
</cp:coreProperties>
</file>