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0"/>
  </p:notesMasterIdLst>
  <p:sldIdLst>
    <p:sldId id="256" r:id="rId2"/>
    <p:sldId id="263" r:id="rId3"/>
    <p:sldId id="257" r:id="rId4"/>
    <p:sldId id="264" r:id="rId5"/>
    <p:sldId id="265" r:id="rId6"/>
    <p:sldId id="260" r:id="rId7"/>
    <p:sldId id="262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CCFFCC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6096B-6455-4ED7-AB3F-236366E68D06}" type="datetimeFigureOut">
              <a:rPr lang="cs-CZ" smtClean="0"/>
              <a:pPr/>
              <a:t>8.10.2012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F6952-A43E-4E8A-AB4D-15FA3F15CA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14487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119A-06C6-4C7D-8A30-79DA581D753D}" type="datetime1">
              <a:rPr lang="cs-CZ" smtClean="0"/>
              <a:pPr/>
              <a:t>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6B1D-7B29-4A45-B875-491C57BE4636}" type="datetime1">
              <a:rPr lang="cs-CZ" smtClean="0"/>
              <a:pPr/>
              <a:t>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3961-5D27-4AC6-9413-63F6E35C9230}" type="datetime1">
              <a:rPr lang="cs-CZ" smtClean="0"/>
              <a:pPr/>
              <a:t>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7193A-CA74-4D8E-A0F8-CCEC7250BA47}" type="datetime1">
              <a:rPr lang="cs-CZ" smtClean="0"/>
              <a:pPr/>
              <a:t>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B8A5B-B048-484B-9914-0C446FE6971D}" type="datetime1">
              <a:rPr lang="cs-CZ" smtClean="0"/>
              <a:pPr/>
              <a:t>8.10.2012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C5E9F-845C-4E02-83B4-7E26F8483C4D}" type="datetime1">
              <a:rPr lang="cs-CZ" smtClean="0"/>
              <a:pPr/>
              <a:t>8.10.2012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BDA8-EA25-4546-AB18-C4B0F894877F}" type="datetime1">
              <a:rPr lang="cs-CZ" smtClean="0"/>
              <a:pPr/>
              <a:t>8.10.2012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CC19-CCA9-42B2-889C-3AC9E4CA2124}" type="datetime1">
              <a:rPr lang="cs-CZ" smtClean="0"/>
              <a:pPr/>
              <a:t>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0B439-0C12-487D-923B-25DE47D1B033}" type="datetime1">
              <a:rPr lang="cs-CZ" smtClean="0"/>
              <a:pPr/>
              <a:t>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8354F-F0E5-4F89-A223-54338ACE418D}" type="datetime1">
              <a:rPr lang="cs-CZ" smtClean="0"/>
              <a:pPr/>
              <a:t>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E9D6-036A-44F8-9876-D92DE796B242}" type="datetime1">
              <a:rPr lang="cs-CZ" smtClean="0"/>
              <a:pPr/>
              <a:t>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FBAFA3-4EE0-4BC6-A60B-E89B6EF6C2AD}" type="datetime1">
              <a:rPr lang="cs-CZ" smtClean="0"/>
              <a:pPr/>
              <a:t>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fad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36493533"/>
              </p:ext>
            </p:extLst>
          </p:nvPr>
        </p:nvGraphicFramePr>
        <p:xfrm>
          <a:off x="1115616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VY_32_INOVACE_07_B_01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Elektrostatické pole a elektromagnetismus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Elektrostatické pole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Lukáš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1916832"/>
            <a:ext cx="8229600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1. ročník studijního oboru MIEZ, předmětu ELEKTROTECHNIKA, inovuje výuku použitím multimediálních pomůcek – prezentace s názornými obrázky a schématy doplněných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ELEKTROSTATICKÉ POLE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rm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Prostředí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, v němž se projevují silové účinky elektrických nábojů, které jsou v klidu, nazýváme elektrostatické pole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Náboje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jsou dvojí polarity, kladný náboj má nedostatek elektronů, záporný náboj má přebytek elektronů.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3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18526" y="4748684"/>
            <a:ext cx="4433794" cy="1844876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ELEKTROSTATICKÉ POLE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4978896" cy="4680520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Elektrostatické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pole vznikne mezi dvěma vodivými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deskami,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na které připojíme elektrické napětí a na deskách se tak objeví náboje opačných polarit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Desky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se nazývají elektrodami a jsou odděleny izolantem (dielektrikem).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4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2016252"/>
            <a:ext cx="3195432" cy="4268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139287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ELEKTROSTATICKÉ POLE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44411" y="1916833"/>
            <a:ext cx="8229600" cy="1906992"/>
          </a:xfrm>
        </p:spPr>
        <p:txBody>
          <a:bodyPr>
            <a:norm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Elektrostatické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pole může existovat jen v nevodivém prostředí. Ve vodivém prostředí se náboje na elektrodách vyrovnají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.</a:t>
            </a: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5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17047" y="5648871"/>
            <a:ext cx="2338929" cy="899758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84168" y="3140968"/>
            <a:ext cx="2808312" cy="203609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5787" y="3634175"/>
            <a:ext cx="52426" cy="189649"/>
          </a:xfrm>
          <a:prstGeom prst="rect">
            <a:avLst/>
          </a:prstGeom>
        </p:spPr>
      </p:pic>
      <p:sp>
        <p:nvSpPr>
          <p:cNvPr id="9" name="Zástupný symbol pro obsah 6"/>
          <p:cNvSpPr txBox="1">
            <a:spLocks/>
          </p:cNvSpPr>
          <p:nvPr/>
        </p:nvSpPr>
        <p:spPr>
          <a:xfrm>
            <a:off x="444411" y="3501008"/>
            <a:ext cx="5639757" cy="262515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Dvě elektrody navzájem izolované tvoří uspořádání, kterému říkáme kondenzátor. Kondenzátor je pasivní elektronická součástka.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915729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OPAKOVÁNÍ: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Popište elektrostatické pole.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Jakým způsobem vznikne elektrostatické pole?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Jak se jmenuje součástka tvořená dvěma navzájem izolovanými elektrodami?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 …………………………………………………………...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6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4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ELEKTROSTATICKÉ POLE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Vocabulary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electrostatic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field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elektrostatické pole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electrical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charge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elektrický náboj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insulant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izolant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dielectric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dielektrikum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capacitor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- kondenzátor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7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4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ELEKTROSTATICKÉ POLE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TKOTZ, Klaus a kol. 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PŘÍRUČKA PRO ELEKTROTECHNIKA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 Praha: Europa-Sobotáles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cz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s.r.o., 2006, ISBN 80-86706-13-3. 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8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Použité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zdroje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651</TotalTime>
  <Words>277</Words>
  <Application>Microsoft Office PowerPoint</Application>
  <PresentationFormat>Předvádění na obrazovce (4:3)</PresentationFormat>
  <Paragraphs>64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Prezentace aplikace PowerPoint</vt:lpstr>
      <vt:lpstr>ELEKTROSTATICKÉ POLE</vt:lpstr>
      <vt:lpstr>ELEKTROSTATICKÉ POLE</vt:lpstr>
      <vt:lpstr>ELEKTROSTATICKÉ POLE</vt:lpstr>
      <vt:lpstr>Prezentace aplikace PowerPoint</vt:lpstr>
      <vt:lpstr>Prezentace aplikace PowerPoint</vt:lpstr>
      <vt:lpstr>Prezentace aplikace PowerPoint</vt:lpstr>
    </vt:vector>
  </TitlesOfParts>
  <Company>SOŠ a 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ZDROJ</dc:title>
  <dc:creator>znepokoj00</dc:creator>
  <cp:lastModifiedBy>NEPOKOJ Lukáš</cp:lastModifiedBy>
  <cp:revision>57</cp:revision>
  <dcterms:created xsi:type="dcterms:W3CDTF">2012-05-16T10:04:36Z</dcterms:created>
  <dcterms:modified xsi:type="dcterms:W3CDTF">2012-10-08T10:23:12Z</dcterms:modified>
</cp:coreProperties>
</file>