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6" r:id="rId3"/>
    <p:sldId id="257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D1DAFA-7F20-47B2-B88F-289D5263F489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ECDA80-B95A-4BD4-B353-7E9EB75F2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62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405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601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345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673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206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638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87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785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579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847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18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50D61-2729-4B8F-9BCB-70E90859398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40768-95D2-40FA-A853-1279191CED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68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mismerky.wz.cz/" TargetMode="External"/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smtClean="0">
                <a:latin typeface="TrebuchetMS" pitchFamily="34"/>
              </a:rPr>
              <a:t>VY_32_INOVACE_3CJ1-7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320000"/>
            <a:ext cx="7740002" cy="2537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30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 dubna 2013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IV.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Slovní druhy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pro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opakování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vzorů podstatných jmen.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Jaroslav </a:t>
            </a:r>
            <a:r>
              <a:rPr lang="cs-CZ" sz="1200" b="0" i="0" u="none" strike="noStrike" kern="1200" cap="none" spc="0" baseline="0" dirty="0" err="1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Wutka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620301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Podstatná  jména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07368" y="3535933"/>
            <a:ext cx="67340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Opakování</a:t>
            </a:r>
            <a:endParaRPr lang="cs-CZ" sz="44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Učitel\AppData\Local\Microsoft\Windows\Temporary Internet Files\Content.IE5\2UREO8US\MC9004338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01008"/>
            <a:ext cx="1924000" cy="19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13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 podstatných slov určete rod, vzor číslo a pád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Jednou byl vlk zase pěkně hladový a do cesty mu přišla stará koza a deset kůzlátek. Tak se jim postavil a řekl: „Tak, a teď vás sežeru!“ Jenomže koza se nelekla, vykročila mu neohroženě vstříc a zvolala: „A tuhle flintu znáš? Ta se rychle pakuj, jinak tě zastřelím!“ a vztyčila proti vlkovi svůj ocas.</a:t>
            </a:r>
            <a:endParaRPr lang="cs-CZ" dirty="0"/>
          </a:p>
        </p:txBody>
      </p:sp>
      <p:pic>
        <p:nvPicPr>
          <p:cNvPr id="2050" name="Picture 2" descr="C:\Users\Učitel\AppData\Local\Microsoft\Windows\Temporary Internet Files\Content.IE5\0CI1SU8Z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450" y="4692650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2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Hledejte slova ke vzorům podstatných jmen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9034421"/>
              </p:ext>
            </p:extLst>
          </p:nvPr>
        </p:nvGraphicFramePr>
        <p:xfrm>
          <a:off x="457200" y="1600200"/>
          <a:ext cx="8229599" cy="3657600"/>
        </p:xfrm>
        <a:graphic>
          <a:graphicData uri="http://schemas.openxmlformats.org/drawingml/2006/table">
            <a:tbl>
              <a:tblPr firstCol="1">
                <a:tableStyleId>{00A15C55-8517-42AA-B614-E9B94910E393}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Růže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Město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Soudce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Píseň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Kuře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Program Files\Microsoft Office\MEDIA\OFFICE14\Lines\BD21325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88" y="6000750"/>
            <a:ext cx="5953125" cy="16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834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Osmisměrka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2"/>
            <a:ext cx="8784976" cy="5472608"/>
          </a:xfrm>
        </p:spPr>
      </p:pic>
      <p:pic>
        <p:nvPicPr>
          <p:cNvPr id="4098" name="Picture 2" descr="C:\Users\Učitel\AppData\Local\Microsoft\Windows\Temporary Internet Files\Content.IE5\M8RPW2WA\MC900438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613" y="5006975"/>
            <a:ext cx="16478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32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Použité zdroje: </a:t>
            </a:r>
            <a:r>
              <a:rPr lang="cs-CZ" sz="2800" dirty="0" smtClean="0">
                <a:hlinkClick r:id="rId2"/>
              </a:rPr>
              <a:t>www.microsoft.com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hlinkClick r:id="rId3"/>
              </a:rPr>
              <a:t>www.osmismerky.wz.cz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2508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149</Words>
  <Application>Microsoft Office PowerPoint</Application>
  <PresentationFormat>Předvádění na obrazovce (4:3)</PresentationFormat>
  <Paragraphs>26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</vt:lpstr>
      <vt:lpstr>Podstatná  jména</vt:lpstr>
      <vt:lpstr>U podstatných slov určete rod, vzor číslo a pád</vt:lpstr>
      <vt:lpstr>Hledejte slova ke vzorům podstatných jmen</vt:lpstr>
      <vt:lpstr>Osmisměrka</vt:lpstr>
      <vt:lpstr>Použité zdroje: www.microsoft.com www.osmismerky.wz.cz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 jména</dc:title>
  <dc:creator>Učitel</dc:creator>
  <cp:lastModifiedBy>Učitel</cp:lastModifiedBy>
  <cp:revision>4</cp:revision>
  <dcterms:created xsi:type="dcterms:W3CDTF">2013-01-29T22:11:49Z</dcterms:created>
  <dcterms:modified xsi:type="dcterms:W3CDTF">2013-05-02T09:26:27Z</dcterms:modified>
</cp:coreProperties>
</file>