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7" r:id="rId4"/>
    <p:sldId id="257" r:id="rId5"/>
    <p:sldId id="264" r:id="rId6"/>
    <p:sldId id="265" r:id="rId7"/>
    <p:sldId id="266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32292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Dielektrikum v elektrickém poli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Dielektrikum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elektricky nevodivá látka, která má však určitou malou el.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vodivost.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Obsahuje totiž malé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množství volných nosičů el. náboje, které se působením vnějšího el. pole pohybují.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9604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2060848"/>
            <a:ext cx="8229600" cy="46413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vložení dielektrika do elektrického pole dojde k posunu elektrických nábojů a z atomu se stane elektrický dipól. Tento jev se nazývá elektrická polarizace.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403919"/>
            <a:ext cx="6480720" cy="185663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Působením vnějšího elektrického pole na dipóly dielektrika dojde k jejich natočení v jednom směru.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Uvnitř dielektrika tak vznikne elektrické pole, které má opačný směr než vnější elektrické pole.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421" y="4159973"/>
            <a:ext cx="5400600" cy="243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952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lnSpcReduction="10000"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Zvláštní druhy dielektrik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Piezoelektrikum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dielektrikum, kde dochází k polarizaci při deformaci (stlačování nebo natahování)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Feroelektrikum – látky s velkou poměrnou permitivitou, např. krystal křemene, fosforečnan draselný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Elektrostrikce – proces, kdy vlivem vnějšího elektrického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vzniká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 dielektriku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mechanické napětí (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použ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při vzniku ultrazvuku)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7951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Dielektrické materiály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slída – kondenzátory s kapacitou max. 10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nF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keramika – kondenzátory s kapacitou max. 10 </a:t>
            </a:r>
            <a:r>
              <a:rPr lang="cs-CZ" sz="22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papír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kondenzátory s kapacitou max.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100 </a:t>
            </a:r>
            <a:r>
              <a:rPr lang="cs-CZ" sz="22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PVC –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kondenzátory s kapacitou max. 100 </a:t>
            </a:r>
            <a:r>
              <a:rPr lang="cs-CZ" sz="2200" dirty="0" err="1">
                <a:latin typeface="Symbol" pitchFamily="18" charset="2"/>
                <a:cs typeface="Arial" pitchFamily="34" charset="0"/>
              </a:rPr>
              <a:t>m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F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oxid hlinitý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elektrolytické kondenzátory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 kapacitou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i několik set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až jednotek F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49116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dielektrikum?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jev nastane při vložení dielektrika do el. pole?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Co je to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piezoelektrikum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 feroelektrikum?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Jmenujte 3 dielektrické materiály.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...........................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dielektrické materiály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dielectric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polarization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polarizace dielektrika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piezoelectric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piezoelektrické materiály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ferroelectric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feroelektrické materiály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Dielektrikum v elektrickém poli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396</Words>
  <Application>Microsoft Office PowerPoint</Application>
  <PresentationFormat>Předvádění na obrazovce (4:3)</PresentationFormat>
  <Paragraphs>78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Dielektrikum v elektrickém poli</vt:lpstr>
      <vt:lpstr>Dielektrikum v elektrickém poli</vt:lpstr>
      <vt:lpstr>Dielektrikum v elektrickém poli</vt:lpstr>
      <vt:lpstr>Dielektrikum v elektrickém poli</vt:lpstr>
      <vt:lpstr>Dielektrikum v elektrickém poli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76</cp:revision>
  <dcterms:created xsi:type="dcterms:W3CDTF">2012-05-16T10:04:36Z</dcterms:created>
  <dcterms:modified xsi:type="dcterms:W3CDTF">2012-10-08T11:43:53Z</dcterms:modified>
</cp:coreProperties>
</file>