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70" r:id="rId4"/>
    <p:sldId id="271" r:id="rId5"/>
    <p:sldId id="269" r:id="rId6"/>
    <p:sldId id="272" r:id="rId7"/>
    <p:sldId id="273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756996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VY_32_INOVACE_07_B_08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Druhy kondenzátorů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 KONDENZÁTORŮ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KERAMICKÉ KONDENZÁTORY 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Dielektrikum je tenká keramická destička.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malý činitel ztrát tg</a:t>
            </a:r>
            <a:r>
              <a:rPr lang="cs-CZ" sz="2600" dirty="0">
                <a:latin typeface="Symbol" pitchFamily="18" charset="2"/>
                <a:cs typeface="Arial" pitchFamily="34" charset="0"/>
              </a:rPr>
              <a:t>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Používají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především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sdělovací technice a pro vysoké napětí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Kapacita 1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pF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až 470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nF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 napětí do 400 V.</a:t>
            </a:r>
          </a:p>
        </p:txBody>
      </p:sp>
      <p:pic>
        <p:nvPicPr>
          <p:cNvPr id="15" name="Obrázek 14" descr="C.jpg"/>
          <p:cNvPicPr/>
          <p:nvPr/>
        </p:nvPicPr>
        <p:blipFill>
          <a:blip r:embed="rId2" cstate="print"/>
          <a:stretch>
            <a:fillRect/>
          </a:stretch>
        </p:blipFill>
        <p:spPr>
          <a:xfrm flipV="1">
            <a:off x="6444208" y="2126425"/>
            <a:ext cx="2300901" cy="4100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4175" y="4808799"/>
            <a:ext cx="1120317" cy="174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4879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 KONDENZÁTORŮ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SVITKOVÉ KONDENZÁTORY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Dielektrikum je z polykarbonátu, polypropylenu, polyesteru, polystyrenu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velkém rozsahu kapacity mají malé rozměry.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široké použití v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různých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oblastech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elektrotechniky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Kapacita 100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pF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až 470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nF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15" name="Obrázek 14" descr="C.jpg"/>
          <p:cNvPicPr/>
          <p:nvPr/>
        </p:nvPicPr>
        <p:blipFill>
          <a:blip r:embed="rId2" cstate="print"/>
          <a:stretch>
            <a:fillRect/>
          </a:stretch>
        </p:blipFill>
        <p:spPr>
          <a:xfrm flipV="1">
            <a:off x="6444208" y="2126425"/>
            <a:ext cx="2300901" cy="4100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509120"/>
            <a:ext cx="2959608" cy="214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624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 KONDENZÁTORŮ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48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ELEKTROLYTICKÉ KONDENZÁTORY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polarizované (nutné dodržet polaritu napětí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!).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Používají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nejčastěji ve stejnosměrných obvodech k vyhlazování usměrněného napětí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Dle dielektrika jsou: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tantalové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hliníkové</a:t>
            </a:r>
          </a:p>
        </p:txBody>
      </p:sp>
      <p:pic>
        <p:nvPicPr>
          <p:cNvPr id="14" name="Obrázek 13" descr="C+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89438" y="2041416"/>
            <a:ext cx="2332359" cy="59549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693325" y="5301208"/>
            <a:ext cx="3224784" cy="12405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8109" y="3321243"/>
            <a:ext cx="649224" cy="196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177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 KONDENZÁTORŮ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48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ELEKTROLYTICKÉ KONDENZÁTORY HLINÍKOVÉ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Dielektrikum je tenká vrstva oxidu hlinitého elektrochemicky vytvořená na hliníkové fólii.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Mají velkou kapacitu při zachování malých rozměrů.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Kapacita je běžně od 0,47 </a:t>
            </a:r>
            <a:r>
              <a:rPr lang="cs-CZ" sz="2600" dirty="0" err="1" smtClean="0">
                <a:latin typeface="Symbol" pitchFamily="18" charset="2"/>
                <a:cs typeface="Arial" pitchFamily="34" charset="0"/>
              </a:rPr>
              <a:t>m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až 10 000 </a:t>
            </a:r>
            <a:r>
              <a:rPr lang="cs-CZ" sz="2600" dirty="0" err="1" smtClean="0">
                <a:latin typeface="Symbol" pitchFamily="18" charset="2"/>
                <a:cs typeface="Arial" pitchFamily="34" charset="0"/>
              </a:rPr>
              <a:t>m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Vyrábějí se pro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napětí do 450 V.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 descr="C+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08304" y="2604886"/>
            <a:ext cx="1513493" cy="3864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693325" y="5301208"/>
            <a:ext cx="3224784" cy="124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0845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 KONDENZÁTORŮ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48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ELEKTROLYTICKÉ KONDENZÁTORY TANTALOVÉ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Dielektrikum je tenká vrstva oxidu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tantaličelého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(Ta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Kapacita je téměř nezávislá na teplotě.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Kapacita bývá od 0,1 </a:t>
            </a:r>
            <a:r>
              <a:rPr lang="cs-CZ" sz="2600" dirty="0" err="1" smtClean="0">
                <a:latin typeface="Symbol" pitchFamily="18" charset="2"/>
                <a:cs typeface="Arial" pitchFamily="34" charset="0"/>
              </a:rPr>
              <a:t>m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až 330 </a:t>
            </a:r>
            <a:r>
              <a:rPr lang="cs-CZ" sz="2600" dirty="0" err="1" smtClean="0">
                <a:latin typeface="Symbol" pitchFamily="18" charset="2"/>
                <a:cs typeface="Arial" pitchFamily="34" charset="0"/>
              </a:rPr>
              <a:t>m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t-BR" sz="2600" dirty="0">
                <a:latin typeface="Arial" pitchFamily="34" charset="0"/>
                <a:cs typeface="Arial" pitchFamily="34" charset="0"/>
              </a:rPr>
              <a:t>Vyrábějí se pro </a:t>
            </a:r>
            <a:r>
              <a:rPr lang="pt-BR" sz="2600" dirty="0" smtClean="0">
                <a:latin typeface="Arial" pitchFamily="34" charset="0"/>
                <a:cs typeface="Arial" pitchFamily="34" charset="0"/>
              </a:rPr>
              <a:t>napětí </a:t>
            </a:r>
            <a:r>
              <a:rPr lang="pt-BR" sz="2600" dirty="0">
                <a:latin typeface="Arial" pitchFamily="34" charset="0"/>
                <a:cs typeface="Arial" pitchFamily="34" charset="0"/>
              </a:rPr>
              <a:t>do 450 V.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 descr="C+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08304" y="2604886"/>
            <a:ext cx="1513493" cy="3864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5826" y="3645024"/>
            <a:ext cx="649224" cy="196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6864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Čím jsou charakteristické keramické kondenzátory?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Čím jsou charakteristické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svitkové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kondenzátory?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Čím jsou charakteristické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hliníkové kondenzátory? ..………………………....................................................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Čím jsou charakteristické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tantalové kondenzátory? .....................................................................................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 KONDENZÁTORŮ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ceramic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keramický kondenzátor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film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svitkový kondenzátor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electrolytic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elektrolytický kondenzátor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aluminum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hliníkový kondenzátor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tantalum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tantalový kondenzátor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 KONDENZÁTORŮ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896</TotalTime>
  <Words>321</Words>
  <Application>Microsoft Office PowerPoint</Application>
  <PresentationFormat>Předvádění na obrazovce (4:3)</PresentationFormat>
  <Paragraphs>87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DRUHY KONDENZÁTORŮ</vt:lpstr>
      <vt:lpstr>DRUHY KONDENZÁTORŮ</vt:lpstr>
      <vt:lpstr>DRUHY KONDENZÁTORŮ</vt:lpstr>
      <vt:lpstr>DRUHY KONDENZÁTORŮ</vt:lpstr>
      <vt:lpstr>DRUHY KONDENZÁTORŮ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86</cp:revision>
  <dcterms:created xsi:type="dcterms:W3CDTF">2012-05-16T10:04:36Z</dcterms:created>
  <dcterms:modified xsi:type="dcterms:W3CDTF">2012-12-15T19:34:54Z</dcterms:modified>
</cp:coreProperties>
</file>