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8" r:id="rId4"/>
    <p:sldId id="271" r:id="rId5"/>
    <p:sldId id="272" r:id="rId6"/>
    <p:sldId id="274" r:id="rId7"/>
    <p:sldId id="275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491800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VY_32_INOVACE_07_B_09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Magnetické materiály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Různé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materiály mají v magnetickém poli různé vlastnosti.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Podle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poměrné permeability </a:t>
            </a:r>
            <a:r>
              <a:rPr lang="cs-CZ" sz="2600" dirty="0">
                <a:latin typeface="Symbol" pitchFamily="18" charset="2"/>
                <a:cs typeface="Arial" pitchFamily="34" charset="0"/>
              </a:rPr>
              <a:t></a:t>
            </a:r>
            <a:r>
              <a:rPr lang="cs-CZ" sz="2600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je rozdělujeme do tří skupin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LÁTKY DIAMAGNETICKÉ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LÁTKY PARAMAGNETICKÉ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LÁTKY FEROMAGNETICKÉ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96256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1. Látky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diamagnetické </a:t>
            </a:r>
            <a:r>
              <a:rPr lang="cs-CZ" sz="2600" b="1" dirty="0">
                <a:latin typeface="Symbol" pitchFamily="18" charset="2"/>
                <a:cs typeface="Arial" pitchFamily="34" charset="0"/>
              </a:rPr>
              <a:t></a:t>
            </a:r>
            <a:r>
              <a:rPr lang="cs-CZ" sz="2600" b="1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&lt; 1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Vložením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diamagnetické látky do magnetického pole se původní magnetické pole zeslabí.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Materiály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: zlato, měď, stříbro, zinek, atd.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653136"/>
            <a:ext cx="6319536" cy="188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4526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2. Látky paramagnetické </a:t>
            </a:r>
            <a:r>
              <a:rPr lang="cs-CZ" sz="2600" b="1" dirty="0">
                <a:latin typeface="Symbol" pitchFamily="18" charset="2"/>
                <a:cs typeface="Arial" pitchFamily="34" charset="0"/>
              </a:rPr>
              <a:t></a:t>
            </a:r>
            <a:r>
              <a:rPr lang="cs-CZ" sz="2600" b="1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&gt;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1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Vložením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paramagnetické látky do magnetického pole se původní magnetické pole nepatrně zesílí.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ateriály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: hliník, platina, hořčík, mangan, atd.</a:t>
            </a:r>
          </a:p>
        </p:txBody>
      </p:sp>
    </p:spTree>
    <p:extLst>
      <p:ext uri="{BB962C8B-B14F-4D97-AF65-F5344CB8AC3E}">
        <p14:creationId xmlns:p14="http://schemas.microsoft.com/office/powerpoint/2010/main" val="14058824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3. Látky feromagnetické </a:t>
            </a:r>
            <a:r>
              <a:rPr lang="cs-CZ" sz="2600" b="1" dirty="0">
                <a:latin typeface="Symbol" pitchFamily="18" charset="2"/>
                <a:cs typeface="Arial" pitchFamily="34" charset="0"/>
              </a:rPr>
              <a:t></a:t>
            </a:r>
            <a:r>
              <a:rPr lang="cs-CZ" sz="2600" b="1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&gt;&gt;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1 (až 10</a:t>
            </a:r>
            <a:r>
              <a:rPr lang="cs-CZ" sz="2600" b="1" baseline="300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Vložením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feromagnetické látky do magnetického pole se původní magnetické pole podstatně zesílí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76" y="4365104"/>
            <a:ext cx="6775882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6411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3. Látky feromagnetické </a:t>
            </a:r>
            <a:r>
              <a:rPr lang="cs-CZ" sz="2600" b="1" dirty="0">
                <a:latin typeface="Symbol" pitchFamily="18" charset="2"/>
                <a:cs typeface="Arial" pitchFamily="34" charset="0"/>
              </a:rPr>
              <a:t></a:t>
            </a:r>
            <a:r>
              <a:rPr lang="cs-CZ" sz="2600" b="1" baseline="-25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&gt;&gt;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1 (až 10</a:t>
            </a:r>
            <a:r>
              <a:rPr lang="cs-CZ" sz="2600" b="1" baseline="300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Permeabilita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těchto látek není konstantní, ale záleží na intenzitě magnetického pole a na teplotě.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Velký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význam mají tyto látky pro magnetické obvody elektrických strojů a přístrojů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Materiály: železo, nikl, kobalt, slitiny, atd.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6318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rozdělujeme látky dle magnetických vlastností?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mají magnetické vlastnosti jednotlivé druhy látek?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Do které skupiny patří měď,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hliník,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železo, kobalt, platina, zlato? ..………………………....................................................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relative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permeability – poměrná permeabilita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ferromagnetic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feromagnetické materiály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paramagnetic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paramagnetické materiály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diamagnetic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materials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diamagnetické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materiály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MAGNETICKÉ MATERIÁLY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355</Words>
  <Application>Microsoft Office PowerPoint</Application>
  <PresentationFormat>Předvádění na obrazovce (4:3)</PresentationFormat>
  <Paragraphs>76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MAGNETICKÉ MATERIÁLY</vt:lpstr>
      <vt:lpstr>MAGNETICKÉ MATERIÁLY</vt:lpstr>
      <vt:lpstr>MAGNETICKÉ MATERIÁLY</vt:lpstr>
      <vt:lpstr>MAGNETICKÉ MATERIÁLY</vt:lpstr>
      <vt:lpstr>MAGNETICKÉ MATERIÁLY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80</cp:revision>
  <dcterms:created xsi:type="dcterms:W3CDTF">2012-05-16T10:04:36Z</dcterms:created>
  <dcterms:modified xsi:type="dcterms:W3CDTF">2012-12-17T12:20:14Z</dcterms:modified>
</cp:coreProperties>
</file>