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70" r:id="rId4"/>
    <p:sldId id="269" r:id="rId5"/>
    <p:sldId id="271" r:id="rId6"/>
    <p:sldId id="272" r:id="rId7"/>
    <p:sldId id="273" r:id="rId8"/>
    <p:sldId id="260" r:id="rId9"/>
    <p:sldId id="262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599733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VY_32_INOVACE_07_B_10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Elektrostatické pole a elektromagnetismus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Permanentní magnet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prosinec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MIEZ, předmětu ELEKTROTECHNIKA,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PERMANENTNÍ MAGNET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Spin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je vlastnost elektronu, která může nabývat jen dvou hodnot (+1/2 nebo -1/2). 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Jedná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se o rotaci elektronu kolem vlastní osy.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Tato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rotace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elektronů kolem vlastní osy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hlavní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příčinou vzniku magnetického pole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.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látce se elektronů nachází značný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počet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, rotují kolem svých os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vytvářejí tak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elementární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magnety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501008"/>
            <a:ext cx="2232248" cy="312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607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PERMANENTNÍ MAGNET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Elementární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magnety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látek, které nejsou zmagnetizované, jsou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orientovány neuspořádaně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a látka se tak navenek jeví jako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nemagnetická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57258"/>
            <a:ext cx="2664296" cy="3188893"/>
          </a:xfrm>
          <a:prstGeom prst="rect">
            <a:avLst/>
          </a:prstGeom>
        </p:spPr>
      </p:pic>
      <p:sp>
        <p:nvSpPr>
          <p:cNvPr id="12" name="Zástupný symbol pro obsah 6"/>
          <p:cNvSpPr txBox="1">
            <a:spLocks/>
          </p:cNvSpPr>
          <p:nvPr/>
        </p:nvSpPr>
        <p:spPr>
          <a:xfrm>
            <a:off x="3131840" y="3457257"/>
            <a:ext cx="5832648" cy="31888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Působením vnějšího magnetického pole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se </a:t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jednotlivé elementární magnety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uspořádávají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do směru pole </a:t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vznikne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tak z feromagnetické látky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permanentní magnet.</a:t>
            </a:r>
            <a:endParaRPr lang="cs-CZ" sz="2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11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PERMANENTNÍ MAGNET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644008" y="1916832"/>
            <a:ext cx="432048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Silové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účinky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se soustřeďují do míst, kterým říkáme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póly.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severní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pól – S 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jižní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pól –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J</a:t>
            </a:r>
            <a:endParaRPr lang="cs-CZ" sz="2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025664"/>
            <a:ext cx="3816424" cy="462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55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PERMANENTNÍ MAGNET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1"/>
            <a:ext cx="8229600" cy="2664297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Magnetické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pole se zobrazuje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magnetickými indukčními čarami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jsou to myšlené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uzavřené křivky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probíhají vně magnetu od severního pólu k jižnímu,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uvnitř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magnetu pak od jižního pólu k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severnímu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924944"/>
            <a:ext cx="5256584" cy="2237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540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PERMANENTNÍ MAGNET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752528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Magnetické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pole se zobrazuje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magnetickými indukčními čarami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kladný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smysl působení magnetického pole je stanoven dohodou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dělením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magnetu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není možné od sebe oddělit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severní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jižní pól!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936627"/>
            <a:ext cx="3816424" cy="162468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936627"/>
            <a:ext cx="3816424" cy="162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3459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Co je to spin a co způsobuje?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Jakým způsobem vzniká permanentní magnet?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Jakým způsobem se zobrazuje magnetické pole? ..………………………................................................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Jakým způsobem je možné od sebe oddělit severní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a jižní pól permanentního magnetu? ...........................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PERMANENTNÍ MAGNET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spin – spin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permanent magnet –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permanentní magnet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north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pole – severní pól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south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pole – jižní pól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field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lines - magnetické indukční čáry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PERMANENTNÍ MAGNET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</TotalTime>
  <Words>322</Words>
  <Application>Microsoft Office PowerPoint</Application>
  <PresentationFormat>Předvádění na obrazovce (4:3)</PresentationFormat>
  <Paragraphs>77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PERMANENTNÍ MAGNET</vt:lpstr>
      <vt:lpstr>PERMANENTNÍ MAGNET</vt:lpstr>
      <vt:lpstr>PERMANENTNÍ MAGNET</vt:lpstr>
      <vt:lpstr>PERMANENTNÍ MAGNET</vt:lpstr>
      <vt:lpstr>PERMANENTNÍ MAGNET</vt:lpstr>
      <vt:lpstr>Prezentace aplikace PowerPoint</vt:lpstr>
      <vt:lpstr>Prezentace aplikace PowerPoint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93</cp:revision>
  <dcterms:created xsi:type="dcterms:W3CDTF">2012-05-16T10:04:36Z</dcterms:created>
  <dcterms:modified xsi:type="dcterms:W3CDTF">2013-01-03T11:22:00Z</dcterms:modified>
</cp:coreProperties>
</file>