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sldIdLst>
    <p:sldId id="256" r:id="rId2"/>
    <p:sldId id="263" r:id="rId3"/>
    <p:sldId id="270" r:id="rId4"/>
    <p:sldId id="275" r:id="rId5"/>
    <p:sldId id="274" r:id="rId6"/>
    <p:sldId id="276" r:id="rId7"/>
    <p:sldId id="277" r:id="rId8"/>
    <p:sldId id="260" r:id="rId9"/>
    <p:sldId id="262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CFFCC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2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6096B-6455-4ED7-AB3F-236366E68D06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6952-A43E-4E8A-AB4D-15FA3F15CA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1448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119A-06C6-4C7D-8A30-79DA581D753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6B1D-7B29-4A45-B875-491C57BE4636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3961-5D27-4AC6-9413-63F6E35C9230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193A-CA74-4D8E-A0F8-CCEC7250BA47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8A5B-B048-484B-9914-0C446FE6971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5E9F-845C-4E02-83B4-7E26F8483C4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BDA8-EA25-4546-AB18-C4B0F894877F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CC19-CCA9-42B2-889C-3AC9E4CA2124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B439-0C12-487D-923B-25DE47D1B033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8354F-F0E5-4F89-A223-54338ACE418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9D6-036A-44F8-9876-D92DE796B242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BAFA3-4EE0-4BC6-A60B-E89B6EF6C2A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722897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VY_32_INOVACE_07_B_11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Elektrostatické pole a elektromagnetismus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Magnetické pole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Lukáš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prosinec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1916832"/>
            <a:ext cx="8229600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1. ročník studijního oboru MIEZ, předmětu ELEKTROTECHNIKA, 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MAGNETICKÉ POLE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3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536504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Magnetické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pole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zobrazujeme magnetickými indukčními čarami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Hustota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indukčních čar zobrazuje velikost silového působení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. Čím jsou čáry hustší, tím jsou větší silové účinky magnetického pole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686336"/>
            <a:ext cx="4536504" cy="193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9607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42" y="3068960"/>
            <a:ext cx="5592318" cy="354202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MAGNETICKÉ POLE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1080120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Elektrický náboj v klidu vytváří ve svém okolí elektrické pole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7" name="Zástupný symbol pro obsah 6"/>
          <p:cNvSpPr txBox="1">
            <a:spLocks/>
          </p:cNvSpPr>
          <p:nvPr/>
        </p:nvSpPr>
        <p:spPr>
          <a:xfrm>
            <a:off x="2915817" y="2924944"/>
            <a:ext cx="6048672" cy="3600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Elektrický proud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(pohybující se elektrony)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vytváří magnetické pole. </a:t>
            </a:r>
          </a:p>
        </p:txBody>
      </p:sp>
    </p:spTree>
    <p:extLst>
      <p:ext uri="{BB962C8B-B14F-4D97-AF65-F5344CB8AC3E}">
        <p14:creationId xmlns:p14="http://schemas.microsoft.com/office/powerpoint/2010/main" val="12531222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MAGNETICKÉ POLE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536504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Elektrický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proud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(pohybující se elektrony)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 vytváří magnetické pole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. 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Neexistuje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elektrický proud, který by ve svém okolí nevytvářel magnetické pole a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neexistuje uměle vytvořené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magnetické pole, které by nebylo buzeno (vytvářeno) elektrickým proudem.</a:t>
            </a:r>
          </a:p>
        </p:txBody>
      </p:sp>
    </p:spTree>
    <p:extLst>
      <p:ext uri="{BB962C8B-B14F-4D97-AF65-F5344CB8AC3E}">
        <p14:creationId xmlns:p14="http://schemas.microsoft.com/office/powerpoint/2010/main" val="5453061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MAGNETICKÉ POLE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6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233104"/>
            <a:ext cx="3801053" cy="2407488"/>
          </a:xfrm>
          <a:prstGeom prst="rect">
            <a:avLst/>
          </a:prstGeom>
        </p:spPr>
      </p:pic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536504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Magnetické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pole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prostupuje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 za normálních podmínek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všemi látkami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(existuje i ve vakuu).</a:t>
            </a: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Ustálený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stejnosměrný proud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vytváří ve svém okolí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stacionární magnetické pole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2295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4005064"/>
            <a:ext cx="3296997" cy="208823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862" y="2852936"/>
            <a:ext cx="3592816" cy="1529489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MAGNETICKÉ POLE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7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3060340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Magnetické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pole se projevuje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silovým působením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na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feromagnetické předměty 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permanentní magnet</a:t>
            </a: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vodiče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s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proudem</a:t>
            </a: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železné materiály	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5589240"/>
            <a:ext cx="3952598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3625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36504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OPAKOVÁNÍ: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Co značí hustota indukčních čar?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Jaké pole vytváří elektrický náboj v klidu a při pohybu?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Jakými látkami neprostupuje magnetické pole? ..………………………................................................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 se projevuje magnetické pole u feromagnetických předmětů? .................................................................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8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4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MAGNETICKÉ POLE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Vocabulary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magnetic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field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magnetické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pole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density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of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magnetic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field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lines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– hustota indukčních čar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feromagnetic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materials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feromagnetické materiály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permanent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magnet – permanentní magnet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9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4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MAGNETICKÉ POLE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TKOTZ, Klaus a kol.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PŘÍRUČKA PRO ELEKTROTECHNIKA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. Praha: Europa-Sobotáles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cz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s.r.o., 2006, ISBN 80-86706-13-3.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10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981</TotalTime>
  <Words>315</Words>
  <Application>Microsoft Office PowerPoint</Application>
  <PresentationFormat>Předvádění na obrazovce (4:3)</PresentationFormat>
  <Paragraphs>74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Prezentace aplikace PowerPoint</vt:lpstr>
      <vt:lpstr>MAGNETICKÉ POLE</vt:lpstr>
      <vt:lpstr>MAGNETICKÉ POLE</vt:lpstr>
      <vt:lpstr>MAGNETICKÉ POLE</vt:lpstr>
      <vt:lpstr>MAGNETICKÉ POLE</vt:lpstr>
      <vt:lpstr>MAGNETICKÉ POLE</vt:lpstr>
      <vt:lpstr>Prezentace aplikace PowerPoint</vt:lpstr>
      <vt:lpstr>Prezentace aplikace PowerPoint</vt:lpstr>
      <vt:lpstr>Prezentace aplikace PowerPoint</vt:lpstr>
    </vt:vector>
  </TitlesOfParts>
  <Company>SOŠ a 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ELEKTRICKÝ ZDROJ</dc:title>
  <dc:creator>znepokoj00</dc:creator>
  <cp:lastModifiedBy>NEPOKOJ Lukáš</cp:lastModifiedBy>
  <cp:revision>95</cp:revision>
  <dcterms:created xsi:type="dcterms:W3CDTF">2012-05-16T10:04:36Z</dcterms:created>
  <dcterms:modified xsi:type="dcterms:W3CDTF">2013-01-03T11:41:44Z</dcterms:modified>
</cp:coreProperties>
</file>