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70" r:id="rId4"/>
    <p:sldId id="278" r:id="rId5"/>
    <p:sldId id="279" r:id="rId6"/>
    <p:sldId id="275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450046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VY_32_INOVACE_07_B_12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 Narrow" pitchFamily="34" charset="0"/>
                          <a:cs typeface="Times New Roman" pitchFamily="18" charset="0"/>
                        </a:rPr>
                        <a:t>Ampérovo pravidlo, Magnetické pole solenoidu</a:t>
                      </a:r>
                      <a:endParaRPr lang="cs-CZ" sz="1800" dirty="0">
                        <a:latin typeface="Arial Narrow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8629" y="1949300"/>
            <a:ext cx="3765859" cy="46802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AMPÉROVO PRAVIDLO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4690864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Určuje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směr a smysl magnetického pole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který je svázán se směrem elektrického proudu.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Definice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Ukazuje-li palec pravé ruky položený dlaní na vodič směr proudu ve vodiči, ukazují ohnuté prsty směr magnetického pole.</a:t>
            </a:r>
          </a:p>
        </p:txBody>
      </p:sp>
    </p:spTree>
    <p:extLst>
      <p:ext uri="{BB962C8B-B14F-4D97-AF65-F5344CB8AC3E}">
        <p14:creationId xmlns:p14="http://schemas.microsoft.com/office/powerpoint/2010/main" val="27779607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AMPÉROVO PRAVIDLO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4690864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Permanentní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magnet se vždy natočí v opačném směru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než je magnetické pole kolem vodiče.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Svým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severním pólem tak ukazuje směr magnetického pole.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49300"/>
            <a:ext cx="3816424" cy="4665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75558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MAGNETICKÉ POLE SOLENOIDU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5987008" cy="417646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Solenoid je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cívka s konstantními parametry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po celé její délce.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Cívka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se vytvoří stočením vodiče do šroubovice.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Délka solenoidu je několikanásobně větší než je jeho průměr.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060848"/>
            <a:ext cx="2555096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2403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MAGNETICKÉ POLE SOLENOIDU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179512" y="2276872"/>
            <a:ext cx="4104456" cy="432048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Pravidlo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pravé ruky pro cívku: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Uchopí-li se cívka pravou rukou tak, že prsty ukazují směr proudu v závitech, pak natažený palec ukazuje směr magnetického pole uvnitř cívky.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988840"/>
            <a:ext cx="4838990" cy="4339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1222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určuje Ampérovo pravidlo?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určí směr magnetického pole okolo vodiče protékaného proudem?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.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solenoid? ..………………………................................................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určí směr magnetického pole solenoidu? ..................................................................................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79512" y="0"/>
            <a:ext cx="8784976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9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AMPÉROVO </a:t>
            </a:r>
            <a:r>
              <a:rPr lang="cs-CZ" sz="29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PRAVIDLO A </a:t>
            </a:r>
            <a:r>
              <a:rPr lang="cs-CZ" sz="29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MAGNETICKÉ POLE SOLENOIDU</a:t>
            </a:r>
            <a:r>
              <a:rPr lang="cs-CZ" sz="29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</a:t>
            </a:r>
            <a:endParaRPr kumimoji="0" lang="cs-CZ" sz="29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Narrow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Ampère's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circuital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law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Ampérovo pravidlo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1900" dirty="0">
                <a:latin typeface="Arial Narrow" pitchFamily="34" charset="0"/>
                <a:cs typeface="Arial" pitchFamily="34" charset="0"/>
              </a:rPr>
              <a:t>An electric current produces a magnetic </a:t>
            </a:r>
            <a:r>
              <a:rPr lang="en-US" sz="1900" dirty="0" smtClean="0">
                <a:latin typeface="Arial Narrow" pitchFamily="34" charset="0"/>
                <a:cs typeface="Arial" pitchFamily="34" charset="0"/>
              </a:rPr>
              <a:t>field</a:t>
            </a:r>
            <a:r>
              <a:rPr lang="cs-CZ" sz="1900" dirty="0" smtClean="0">
                <a:latin typeface="Arial Narrow" pitchFamily="34" charset="0"/>
                <a:cs typeface="Arial" pitchFamily="34" charset="0"/>
              </a:rPr>
              <a:t> – elektrický proud vytváří magnetické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direction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směr magnetického pole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coil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cívka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solenoid – solenoid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0"/>
            <a:ext cx="8784976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9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AMPÉROVO </a:t>
            </a:r>
            <a:r>
              <a:rPr lang="cs-CZ" sz="29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PRAVIDLO A </a:t>
            </a:r>
            <a:r>
              <a:rPr lang="cs-CZ" sz="29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MAGNETICKÉ POLE SOLENOIDU</a:t>
            </a:r>
            <a:r>
              <a:rPr lang="cs-CZ" sz="29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</a:t>
            </a:r>
            <a:endParaRPr kumimoji="0" lang="cs-CZ" sz="29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Narrow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1016</TotalTime>
  <Words>325</Words>
  <Application>Microsoft Office PowerPoint</Application>
  <PresentationFormat>Předvádění na obrazovce (4:3)</PresentationFormat>
  <Paragraphs>66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AMPÉROVO PRAVIDLO</vt:lpstr>
      <vt:lpstr>AMPÉROVO PRAVIDLO</vt:lpstr>
      <vt:lpstr>MAGNETICKÉ POLE SOLENOIDU</vt:lpstr>
      <vt:lpstr>MAGNETICKÉ POLE SOLENOIDU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100</cp:revision>
  <dcterms:created xsi:type="dcterms:W3CDTF">2012-05-16T10:04:36Z</dcterms:created>
  <dcterms:modified xsi:type="dcterms:W3CDTF">2013-01-03T11:56:57Z</dcterms:modified>
</cp:coreProperties>
</file>