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sldIdLst>
    <p:sldId id="256" r:id="rId2"/>
    <p:sldId id="263" r:id="rId3"/>
    <p:sldId id="257" r:id="rId4"/>
    <p:sldId id="264" r:id="rId5"/>
    <p:sldId id="265" r:id="rId6"/>
    <p:sldId id="266" r:id="rId7"/>
    <p:sldId id="267" r:id="rId8"/>
    <p:sldId id="268" r:id="rId9"/>
    <p:sldId id="260" r:id="rId10"/>
    <p:sldId id="262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CFFCC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66" d="100"/>
          <a:sy n="66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6096B-6455-4ED7-AB3F-236366E68D06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6952-A43E-4E8A-AB4D-15FA3F15CA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1448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119A-06C6-4C7D-8A30-79DA581D753D}" type="datetime1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6B1D-7B29-4A45-B875-491C57BE4636}" type="datetime1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3961-5D27-4AC6-9413-63F6E35C9230}" type="datetime1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193A-CA74-4D8E-A0F8-CCEC7250BA47}" type="datetime1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8A5B-B048-484B-9914-0C446FE6971D}" type="datetime1">
              <a:rPr lang="cs-CZ" smtClean="0"/>
              <a:pPr/>
              <a:t>25.2.2013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5E9F-845C-4E02-83B4-7E26F8483C4D}" type="datetime1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BDA8-EA25-4546-AB18-C4B0F894877F}" type="datetime1">
              <a:rPr lang="cs-CZ" smtClean="0"/>
              <a:pPr/>
              <a:t>25.2.2013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CC19-CCA9-42B2-889C-3AC9E4CA2124}" type="datetime1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B439-0C12-487D-923B-25DE47D1B033}" type="datetime1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8354F-F0E5-4F89-A223-54338ACE418D}" type="datetime1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9D6-036A-44F8-9876-D92DE796B242}" type="datetime1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BAFA3-4EE0-4BC6-A60B-E89B6EF6C2AD}" type="datetime1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829761"/>
              </p:ext>
            </p:extLst>
          </p:nvPr>
        </p:nvGraphicFramePr>
        <p:xfrm>
          <a:off x="1115616" y="2132856"/>
          <a:ext cx="6929486" cy="3799530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VY_32_INOVACE_08_C_02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Elektrické stroje – asynchronní motory a stejnosměrné stroje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Asynchronní motor s kotvou nakrátko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Lukáš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leden </a:t>
                      </a:r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2013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1916832"/>
            <a:ext cx="8229600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2. ročník studijního oboru MIEZ, předmětu ELEKTRICKÉ STROJE A PŘÍSTROJE, 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3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ASYNCHRONNÍ MOTOR S KOTVOU NAKRÁTKO</a:t>
            </a:r>
            <a:endParaRPr lang="cs-CZ" sz="33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9"/>
            <a:ext cx="8064896" cy="1656184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Kotva nakrátko je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vytvořena z hliníkových tyčí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umístěných v drážkách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rotoru a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na koncích jsou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svařeny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3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6"/>
          <p:cNvSpPr txBox="1">
            <a:spLocks/>
          </p:cNvSpPr>
          <p:nvPr/>
        </p:nvSpPr>
        <p:spPr>
          <a:xfrm>
            <a:off x="395536" y="3717032"/>
            <a:ext cx="5256584" cy="29523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Tvarem připomínají klec, označují se jako </a:t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motory s klecovým rotorem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Klecový rotor je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nejjednodušší třífázové vinutí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212975"/>
            <a:ext cx="2182430" cy="3435357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3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ASYNCHRONNÍ MOTOR S KOTVOU NAKRÁTKO</a:t>
            </a:r>
            <a:endParaRPr lang="cs-CZ" sz="33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392487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Princip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funkce: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Točivé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magnetické pole statoru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(vyvolané třífázovým proudem)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indukuje v rotorovém vinutí napětí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, a protože jsou tyče svařeny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do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krátka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probíhá rotorem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maximální možný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proud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, který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vytváří magnetické pole rotoru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Podle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Lenzova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pravidla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způsobí magnetické pole rotoru točivý moment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, který otáčí rotorem ve směru točivého magnetického pole statoru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43063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3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ASYNCHRONNÍ MOTOR S KOTVOU NAKRÁTKO</a:t>
            </a:r>
            <a:endParaRPr lang="cs-CZ" sz="33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392487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Princip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funkce: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Velikost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točivého momentu je úměrná rozdílu otáček rotoru a točivého magnetického pole statoru -&gt; tento rozdíl se nazývá skluz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Asynchronní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motor z principu funkce musí mít skluz. Bez skluzu by nevznikl točivý moment. 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873101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3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ASYNCHRONNÍ MOTOR S KOTVOU NAKRÁTKO</a:t>
            </a:r>
            <a:endParaRPr lang="cs-CZ" sz="33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9"/>
            <a:ext cx="8352928" cy="576064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SKLUZ:</a:t>
            </a:r>
            <a:endParaRPr lang="cs-CZ" sz="2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6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827584" y="2996952"/>
                <a:ext cx="4173963" cy="11345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i="1">
                          <a:latin typeface="Cambria Math"/>
                        </a:rPr>
                        <m:t>𝑠</m:t>
                      </m:r>
                      <m:r>
                        <a:rPr lang="cs-CZ" sz="36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3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600" i="1">
                                  <a:latin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cs-CZ" sz="3600" i="1">
                                  <a:latin typeface="Cambria Math"/>
                                </a:rPr>
                                <m:t>𝑠</m:t>
                              </m:r>
                            </m:sub>
                          </m:sSub>
                          <m:r>
                            <a:rPr lang="cs-CZ" sz="3600" i="1">
                              <a:latin typeface="Cambria Math"/>
                            </a:rPr>
                            <m:t>−</m:t>
                          </m:r>
                          <m:r>
                            <a:rPr lang="cs-CZ" sz="3600" i="1">
                              <a:latin typeface="Cambria Math"/>
                            </a:rPr>
                            <m:t>𝑛</m:t>
                          </m:r>
                        </m:num>
                        <m:den>
                          <m:sSub>
                            <m:sSubPr>
                              <m:ctrlPr>
                                <a:rPr lang="cs-CZ" sz="3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600" i="1">
                                  <a:latin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cs-CZ" sz="3600" i="1">
                                  <a:latin typeface="Cambria Math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  <m:r>
                        <a:rPr lang="cs-CZ" sz="3600" i="1">
                          <a:latin typeface="Cambria Math"/>
                        </a:rPr>
                        <m:t>∙100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36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3600" i="1">
                              <a:latin typeface="Cambria Math"/>
                            </a:rPr>
                            <m:t>%</m:t>
                          </m:r>
                        </m:e>
                      </m:d>
                    </m:oMath>
                  </m:oMathPara>
                </a14:m>
                <a:endParaRPr lang="cs-CZ" sz="3600" dirty="0"/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2996952"/>
                <a:ext cx="4173963" cy="113454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Zástupný symbol pro obsah 6"/>
          <p:cNvSpPr txBox="1">
            <a:spLocks/>
          </p:cNvSpPr>
          <p:nvPr/>
        </p:nvSpPr>
        <p:spPr>
          <a:xfrm>
            <a:off x="395536" y="4365104"/>
            <a:ext cx="8352928" cy="21602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i="1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... skluz</a:t>
            </a:r>
          </a:p>
          <a:p>
            <a:pPr mar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i="1" dirty="0" err="1">
                <a:latin typeface="Arial" pitchFamily="34" charset="0"/>
                <a:cs typeface="Arial" pitchFamily="34" charset="0"/>
              </a:rPr>
              <a:t>n</a:t>
            </a:r>
            <a:r>
              <a:rPr lang="cs-CZ" sz="2600" i="1" baseline="-25000" dirty="0" err="1">
                <a:latin typeface="Arial" pitchFamily="34" charset="0"/>
                <a:cs typeface="Arial" pitchFamily="34" charset="0"/>
              </a:rPr>
              <a:t>s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 ... otáčky točivého pole (synchronní otáčky)</a:t>
            </a:r>
          </a:p>
          <a:p>
            <a:pPr mar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i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 ... otáčky rotoru</a:t>
            </a:r>
          </a:p>
        </p:txBody>
      </p:sp>
    </p:spTree>
    <p:extLst>
      <p:ext uri="{BB962C8B-B14F-4D97-AF65-F5344CB8AC3E}">
        <p14:creationId xmlns:p14="http://schemas.microsoft.com/office/powerpoint/2010/main" val="6789757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3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ASYNCHRONNÍ MOTOR S KOTVOU NAKRÁTKO</a:t>
            </a:r>
            <a:endParaRPr lang="cs-CZ" sz="33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320479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Motory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mají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jednoduchou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 a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levnou konstrukci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nenáročnou údržbu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 a proto mají širokou oblast využití. 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Např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pohony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obráběcích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strojů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, jeřábů,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ventilátorů, atd.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7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7500" r="935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60" t="7497" r="6098" b="11047"/>
          <a:stretch/>
        </p:blipFill>
        <p:spPr>
          <a:xfrm>
            <a:off x="4211960" y="3212976"/>
            <a:ext cx="4054522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4368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3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ASYNCHRONNÍ MOTOR S KOTVOU NAKRÁTKO</a:t>
            </a:r>
            <a:endParaRPr lang="cs-CZ" sz="33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320479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Nevýhodou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asynchronního motoru je, že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má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velký záběrný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proud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(až 10x větší než proud jmenovitý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Proto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je nutné používat různé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způsoby rozběhu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motoru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Spouštění hvězda – trojúhelník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Soft-start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Snížení napětí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8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9504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80520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OPAKOVÁNÍ: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Popište klecový rotor.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Popište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princip funkce asynchronního motoru.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Co je to skluz a jak se spočítá?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 …………………………………………………………...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Jaká je nevýhoda asynchronního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motou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...................................................................................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9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300" b="1" dirty="0">
                <a:solidFill>
                  <a:prstClr val="white"/>
                </a:solidFill>
                <a:latin typeface="Arial Narrow" pitchFamily="34" charset="0"/>
                <a:cs typeface="Arial" pitchFamily="34" charset="0"/>
              </a:rPr>
              <a:t>ASYNCHRONNÍ MOTOR S KOTVOU NAKRÁTKO</a:t>
            </a:r>
            <a:endParaRPr lang="cs-CZ" sz="30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Vocabulary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>
                <a:latin typeface="Arial" pitchFamily="34" charset="0"/>
                <a:cs typeface="Arial" pitchFamily="34" charset="0"/>
              </a:rPr>
              <a:t>squirrel-cage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rotor – klecový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rotor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rotating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magnetic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flux – točivé magnetické pole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Lenz's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Law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–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Lenzův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zákon (pravidlo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slip – skluz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>
                <a:latin typeface="Arial" pitchFamily="34" charset="0"/>
                <a:cs typeface="Arial" pitchFamily="34" charset="0"/>
              </a:rPr>
              <a:t>revolutions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per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minute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[RPM] – otáčky za minutu [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ot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./min.]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10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300" b="1" dirty="0">
                <a:solidFill>
                  <a:prstClr val="white"/>
                </a:solidFill>
                <a:latin typeface="Arial Narrow" pitchFamily="34" charset="0"/>
                <a:cs typeface="Arial" pitchFamily="34" charset="0"/>
              </a:rPr>
              <a:t>ASYNCHRONNÍ MOTOR S KOTVOU NAKRÁTKO</a:t>
            </a:r>
            <a:endParaRPr lang="cs-CZ" sz="30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TKOTZ, Klaus a kol.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PŘÍRUČKA PRO ELEKTROTECHNIKA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. Praha: Europa-Sobotáles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cz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s.r.o., 2006, ISBN 80-86706-13-3.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Nepokoj, Lukáš </a:t>
            </a:r>
            <a:r>
              <a:rPr lang="cs-CZ" sz="2000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NOVÉ MOŽNOSTI MODELOVÁNÍ V </a:t>
            </a:r>
            <a:r>
              <a:rPr lang="cs-CZ" sz="2000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PROGRAMU AUTODESK </a:t>
            </a:r>
            <a:r>
              <a:rPr lang="cs-CZ" sz="2000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INVENTOR PROFESSIONAL </a:t>
            </a:r>
            <a:r>
              <a:rPr lang="cs-CZ" sz="2000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2008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Diplomová práce, VUT – FEKT, BRNO 2008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11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1330</TotalTime>
  <Words>462</Words>
  <Application>Microsoft Office PowerPoint</Application>
  <PresentationFormat>Předvádění na obrazovce (4:3)</PresentationFormat>
  <Paragraphs>80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Prezentace aplikace PowerPoint</vt:lpstr>
      <vt:lpstr>ASYNCHRONNÍ MOTOR S KOTVOU NAKRÁTKO</vt:lpstr>
      <vt:lpstr>ASYNCHRONNÍ MOTOR S KOTVOU NAKRÁTKO</vt:lpstr>
      <vt:lpstr>ASYNCHRONNÍ MOTOR S KOTVOU NAKRÁTKO</vt:lpstr>
      <vt:lpstr>ASYNCHRONNÍ MOTOR S KOTVOU NAKRÁTKO</vt:lpstr>
      <vt:lpstr>ASYNCHRONNÍ MOTOR S KOTVOU NAKRÁTKO</vt:lpstr>
      <vt:lpstr>ASYNCHRONNÍ MOTOR S KOTVOU NAKRÁTKO</vt:lpstr>
      <vt:lpstr>Prezentace aplikace PowerPoint</vt:lpstr>
      <vt:lpstr>Prezentace aplikace PowerPoint</vt:lpstr>
      <vt:lpstr>Prezentace aplikace PowerPoint</vt:lpstr>
    </vt:vector>
  </TitlesOfParts>
  <Company>SOŠ a 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ELEKTRICKÝ ZDROJ</dc:title>
  <dc:creator>znepokoj00</dc:creator>
  <cp:lastModifiedBy>NEPOKOJ Lukáš</cp:lastModifiedBy>
  <cp:revision>109</cp:revision>
  <dcterms:created xsi:type="dcterms:W3CDTF">2012-05-16T10:04:36Z</dcterms:created>
  <dcterms:modified xsi:type="dcterms:W3CDTF">2013-02-25T17:12:50Z</dcterms:modified>
</cp:coreProperties>
</file>