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4"/>
  </p:notesMasterIdLst>
  <p:sldIdLst>
    <p:sldId id="256" r:id="rId2"/>
    <p:sldId id="263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60" r:id="rId11"/>
    <p:sldId id="262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2936443"/>
              </p:ext>
            </p:extLst>
          </p:nvPr>
        </p:nvGraphicFramePr>
        <p:xfrm>
          <a:off x="1115616" y="2132856"/>
          <a:ext cx="6929486" cy="3878584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VY_32_INOVACE_08_C_03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stroje – asynchronní motory a stejnosměrné 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Momentová charakteristika asynchronního motoru s kotvou nakrátko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leden </a:t>
                      </a: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MOMENTOVÁ CHARAKTERISTIKA ASYNCHRONNÍHO MOTORU S KOTVOU NAKRÁTKO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103379"/>
            <a:ext cx="5528513" cy="3415778"/>
          </a:xfrm>
          <a:prstGeom prst="rect">
            <a:avLst/>
          </a:prstGeom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1224135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Zobrazuje </a:t>
            </a:r>
            <a:r>
              <a:rPr lang="pl-PL" sz="2600" b="1" dirty="0">
                <a:latin typeface="Arial Narrow" pitchFamily="34" charset="0"/>
                <a:cs typeface="Arial" pitchFamily="34" charset="0"/>
              </a:rPr>
              <a:t>závislost mechanického momentu na </a:t>
            </a:r>
            <a:r>
              <a:rPr lang="pl-PL" sz="2600" b="1" dirty="0" smtClean="0">
                <a:latin typeface="Arial Narrow" pitchFamily="34" charset="0"/>
                <a:cs typeface="Arial" pitchFamily="34" charset="0"/>
              </a:rPr>
              <a:t>otáčkách</a:t>
            </a: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Popisuje mechanické vlastnosti motoru.</a:t>
            </a:r>
            <a:endParaRPr lang="cs-CZ" sz="2600" dirty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10" name="Zástupný symbol pro obsah 6"/>
          <p:cNvSpPr txBox="1">
            <a:spLocks/>
          </p:cNvSpPr>
          <p:nvPr/>
        </p:nvSpPr>
        <p:spPr>
          <a:xfrm>
            <a:off x="5004048" y="3103378"/>
            <a:ext cx="3960440" cy="31339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Porovnáním </a:t>
            </a:r>
            <a:r>
              <a:rPr lang="pl-PL" sz="2600" dirty="0">
                <a:latin typeface="Arial Narrow" pitchFamily="34" charset="0"/>
                <a:cs typeface="Arial" pitchFamily="34" charset="0"/>
              </a:rPr>
              <a:t>s momentovou charakteristikou pohonu určuje vhodnost použití motoru pro tento </a:t>
            </a: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pohon.</a:t>
            </a:r>
            <a:endParaRPr lang="cs-CZ" sz="2600" dirty="0">
              <a:latin typeface="Arial Narrow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321475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MOMENTOVÁ CHARAKTERISTIKA ASYNCHRONNÍHO MOTORU S KOTVOU NAKRÁTKO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103379"/>
            <a:ext cx="5528513" cy="3415778"/>
          </a:xfrm>
          <a:prstGeom prst="rect">
            <a:avLst/>
          </a:prstGeom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1224135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dirty="0">
                <a:latin typeface="Arial Narrow" pitchFamily="34" charset="0"/>
                <a:cs typeface="Arial" pitchFamily="34" charset="0"/>
              </a:rPr>
              <a:t>V klidu (s=100%, n=0 min-1) má motor </a:t>
            </a:r>
            <a:r>
              <a:rPr lang="pl-PL" sz="2600" b="1" dirty="0">
                <a:latin typeface="Arial Narrow" pitchFamily="34" charset="0"/>
                <a:cs typeface="Arial" pitchFamily="34" charset="0"/>
              </a:rPr>
              <a:t>záběrný moment M</a:t>
            </a:r>
            <a:r>
              <a:rPr lang="pl-PL" sz="2600" b="1" baseline="-25000" dirty="0">
                <a:latin typeface="Arial Narrow" pitchFamily="34" charset="0"/>
                <a:cs typeface="Arial" pitchFamily="34" charset="0"/>
              </a:rPr>
              <a:t>Z</a:t>
            </a:r>
            <a:r>
              <a:rPr lang="pl-PL" sz="2600" b="1" dirty="0">
                <a:latin typeface="Arial Narrow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Při </a:t>
            </a:r>
            <a:r>
              <a:rPr lang="cs-CZ" sz="2600" b="1" dirty="0">
                <a:latin typeface="Arial Narrow" pitchFamily="34" charset="0"/>
                <a:cs typeface="Arial" pitchFamily="34" charset="0"/>
              </a:rPr>
              <a:t>rozběhu </a:t>
            </a:r>
            <a:r>
              <a:rPr lang="cs-CZ" sz="2600" dirty="0">
                <a:latin typeface="Arial Narrow" pitchFamily="34" charset="0"/>
                <a:cs typeface="Arial" pitchFamily="34" charset="0"/>
              </a:rPr>
              <a:t>je klec v klidu a chová se tak </a:t>
            </a:r>
            <a:r>
              <a:rPr lang="cs-CZ" sz="2600" b="1" dirty="0">
                <a:latin typeface="Arial Narrow" pitchFamily="34" charset="0"/>
                <a:cs typeface="Arial" pitchFamily="34" charset="0"/>
              </a:rPr>
              <a:t>jako indukčnost</a:t>
            </a:r>
            <a:r>
              <a:rPr lang="cs-CZ" sz="2600" dirty="0">
                <a:latin typeface="Arial Narrow" pitchFamily="34" charset="0"/>
                <a:cs typeface="Arial" pitchFamily="34" charset="0"/>
              </a:rPr>
              <a:t>. </a:t>
            </a:r>
          </a:p>
        </p:txBody>
      </p:sp>
      <p:sp>
        <p:nvSpPr>
          <p:cNvPr id="10" name="Zástupný symbol pro obsah 6"/>
          <p:cNvSpPr txBox="1">
            <a:spLocks/>
          </p:cNvSpPr>
          <p:nvPr/>
        </p:nvSpPr>
        <p:spPr>
          <a:xfrm>
            <a:off x="5148064" y="3103378"/>
            <a:ext cx="3816424" cy="31339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 algn="just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de-DE" sz="2600" b="1" dirty="0">
                <a:latin typeface="Arial Narrow" pitchFamily="34" charset="0"/>
                <a:cs typeface="Arial" pitchFamily="34" charset="0"/>
              </a:rPr>
              <a:t>I</a:t>
            </a:r>
            <a:r>
              <a:rPr lang="de-DE" sz="2600" b="1" baseline="-25000" dirty="0">
                <a:latin typeface="Arial Narrow" pitchFamily="34" charset="0"/>
                <a:cs typeface="Arial" pitchFamily="34" charset="0"/>
              </a:rPr>
              <a:t>Z</a:t>
            </a:r>
            <a:r>
              <a:rPr lang="de-DE" sz="2600" b="1" dirty="0">
                <a:latin typeface="Arial Narrow" pitchFamily="34" charset="0"/>
                <a:cs typeface="Arial" pitchFamily="34" charset="0"/>
              </a:rPr>
              <a:t> = 5 – 10 x I</a:t>
            </a:r>
            <a:r>
              <a:rPr lang="de-DE" sz="2600" b="1" baseline="-25000" dirty="0">
                <a:latin typeface="Arial Narrow" pitchFamily="34" charset="0"/>
                <a:cs typeface="Arial" pitchFamily="34" charset="0"/>
              </a:rPr>
              <a:t>N</a:t>
            </a:r>
          </a:p>
          <a:p>
            <a:pPr marL="432000" indent="-4320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500" dirty="0" smtClean="0">
                <a:latin typeface="Arial Narrow" pitchFamily="34" charset="0"/>
                <a:cs typeface="Arial" pitchFamily="34" charset="0"/>
              </a:rPr>
              <a:t>Jeho charakter je převážně jalový -&gt; nevytváří moment.</a:t>
            </a:r>
          </a:p>
          <a:p>
            <a:pPr marL="432000" indent="-4320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500" b="1" dirty="0" smtClean="0">
                <a:latin typeface="Arial Narrow" pitchFamily="34" charset="0"/>
                <a:cs typeface="Arial" pitchFamily="34" charset="0"/>
              </a:rPr>
              <a:t>Činný proud je malý -&gt; malý záběrný moment.</a:t>
            </a:r>
            <a:endParaRPr lang="cs-CZ" sz="2500" b="1" dirty="0">
              <a:latin typeface="Arial Narrow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915726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MOMENTOVÁ CHARAKTERISTIKA ASYNCHRONNÍHO MOTORU S KOTVOU NAKRÁTKO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103379"/>
            <a:ext cx="5528513" cy="3415778"/>
          </a:xfrm>
          <a:prstGeom prst="rect">
            <a:avLst/>
          </a:prstGeom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1224135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Zvyšováním </a:t>
            </a:r>
            <a:r>
              <a:rPr lang="pl-PL" sz="2600" dirty="0">
                <a:latin typeface="Arial Narrow" pitchFamily="34" charset="0"/>
                <a:cs typeface="Arial" pitchFamily="34" charset="0"/>
              </a:rPr>
              <a:t>otáček se moment nejprve začne mírně snižovat až na úroveň „sedlového momentu M</a:t>
            </a:r>
            <a:r>
              <a:rPr lang="pl-PL" sz="2600" baseline="-25000" dirty="0">
                <a:latin typeface="Arial Narrow" pitchFamily="34" charset="0"/>
                <a:cs typeface="Arial" pitchFamily="34" charset="0"/>
              </a:rPr>
              <a:t>S</a:t>
            </a:r>
            <a:r>
              <a:rPr lang="pl-PL" sz="2600" dirty="0">
                <a:latin typeface="Arial Narrow" pitchFamily="34" charset="0"/>
                <a:cs typeface="Arial" pitchFamily="34" charset="0"/>
              </a:rPr>
              <a:t>“. </a:t>
            </a:r>
            <a:endParaRPr lang="cs-CZ" sz="2600" dirty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10" name="Zástupný symbol pro obsah 6"/>
          <p:cNvSpPr txBox="1">
            <a:spLocks/>
          </p:cNvSpPr>
          <p:nvPr/>
        </p:nvSpPr>
        <p:spPr>
          <a:xfrm>
            <a:off x="4932040" y="2924944"/>
            <a:ext cx="4032448" cy="331236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dirty="0">
                <a:latin typeface="Arial Narrow" pitchFamily="34" charset="0"/>
                <a:cs typeface="Arial" pitchFamily="34" charset="0"/>
              </a:rPr>
              <a:t>Momentová charakteristika pohonu nesmí ležet nad tímto </a:t>
            </a: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bodem -&gt; motor nepřekoná M</a:t>
            </a:r>
            <a:r>
              <a:rPr lang="pl-PL" sz="2600" baseline="-25000" dirty="0" smtClean="0">
                <a:latin typeface="Arial Narrow" pitchFamily="34" charset="0"/>
                <a:cs typeface="Arial" pitchFamily="34" charset="0"/>
              </a:rPr>
              <a:t>S</a:t>
            </a: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 a nedosáhne jmenovitých otáček.</a:t>
            </a:r>
            <a:endParaRPr lang="cs-CZ" sz="2600" dirty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404122" y="5445224"/>
            <a:ext cx="7704856" cy="1073933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Konstrukcí </a:t>
            </a:r>
            <a:r>
              <a:rPr lang="pl-PL" sz="2600" dirty="0">
                <a:latin typeface="Arial Narrow" pitchFamily="34" charset="0"/>
                <a:cs typeface="Arial" pitchFamily="34" charset="0"/>
              </a:rPr>
              <a:t>klece můžeme tento sedlový moment do jisté míry eliminovat a docílit tak charakteristiky „bez sedla“.</a:t>
            </a:r>
            <a:endParaRPr lang="cs-CZ" sz="2600" dirty="0">
              <a:latin typeface="Arial Narrow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18546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MOMENTOVÁ CHARAKTERISTIKA ASYNCHRONNÍHO MOTORU S KOTVOU NAKRÁTKO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103379"/>
            <a:ext cx="5528513" cy="3415778"/>
          </a:xfrm>
          <a:prstGeom prst="rect">
            <a:avLst/>
          </a:prstGeom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1224135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Dalším </a:t>
            </a:r>
            <a:r>
              <a:rPr lang="pl-PL" sz="2600" dirty="0">
                <a:latin typeface="Arial Narrow" pitchFamily="34" charset="0"/>
                <a:cs typeface="Arial" pitchFamily="34" charset="0"/>
              </a:rPr>
              <a:t>zvyšováním </a:t>
            </a: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otáček se </a:t>
            </a:r>
            <a:r>
              <a:rPr lang="pl-PL" sz="2600" dirty="0">
                <a:latin typeface="Arial Narrow" pitchFamily="34" charset="0"/>
                <a:cs typeface="Arial" pitchFamily="34" charset="0"/>
              </a:rPr>
              <a:t>zvyšuje i moment, </a:t>
            </a: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dosáhne </a:t>
            </a:r>
            <a:r>
              <a:rPr lang="pl-PL" sz="2600" dirty="0">
                <a:latin typeface="Arial Narrow" pitchFamily="34" charset="0"/>
                <a:cs typeface="Arial" pitchFamily="34" charset="0"/>
              </a:rPr>
              <a:t>svého maxima </a:t>
            </a: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M</a:t>
            </a:r>
            <a:r>
              <a:rPr lang="pl-PL" sz="2600" baseline="-25000" dirty="0" smtClean="0">
                <a:latin typeface="Arial Narrow" pitchFamily="34" charset="0"/>
                <a:cs typeface="Arial" pitchFamily="34" charset="0"/>
              </a:rPr>
              <a:t>MAX</a:t>
            </a:r>
            <a:r>
              <a:rPr lang="pl-PL" sz="2600" dirty="0">
                <a:latin typeface="Arial Narrow" pitchFamily="34" charset="0"/>
                <a:cs typeface="Arial" pitchFamily="34" charset="0"/>
              </a:rPr>
              <a:t>, </a:t>
            </a: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pak klesá na </a:t>
            </a:r>
            <a:r>
              <a:rPr lang="pl-PL" sz="2600" dirty="0">
                <a:latin typeface="Arial Narrow" pitchFamily="34" charset="0"/>
                <a:cs typeface="Arial" pitchFamily="34" charset="0"/>
              </a:rPr>
              <a:t>hodnotu jmenovitého momentu M</a:t>
            </a:r>
            <a:r>
              <a:rPr lang="pl-PL" sz="2600" baseline="-25000" dirty="0">
                <a:latin typeface="Arial Narrow" pitchFamily="34" charset="0"/>
                <a:cs typeface="Arial" pitchFamily="34" charset="0"/>
              </a:rPr>
              <a:t>N</a:t>
            </a:r>
            <a:r>
              <a:rPr lang="pl-PL" sz="2600" dirty="0">
                <a:latin typeface="Arial Narrow" pitchFamily="34" charset="0"/>
                <a:cs typeface="Arial" pitchFamily="34" charset="0"/>
              </a:rPr>
              <a:t>.</a:t>
            </a:r>
            <a:endParaRPr lang="cs-CZ" sz="2600" dirty="0">
              <a:latin typeface="Arial Narrow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997901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MOMENTOVÁ CHARAKTERISTIKA ASYNCHRONNÍHO MOTORU S KOTVOU NAKRÁTKO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103379"/>
            <a:ext cx="5528513" cy="3415778"/>
          </a:xfrm>
          <a:prstGeom prst="rect">
            <a:avLst/>
          </a:prstGeom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1224135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V </a:t>
            </a:r>
            <a:r>
              <a:rPr lang="pl-PL" sz="2600" dirty="0">
                <a:latin typeface="Arial Narrow" pitchFamily="34" charset="0"/>
                <a:cs typeface="Arial" pitchFamily="34" charset="0"/>
              </a:rPr>
              <a:t>okolí jmenovitého momentu kolísají otáčky, v závislosti na změně momentu, jen velmi málo. </a:t>
            </a:r>
            <a:endParaRPr lang="cs-CZ" sz="2600" dirty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10" name="Zástupný symbol pro obsah 6"/>
          <p:cNvSpPr txBox="1">
            <a:spLocks/>
          </p:cNvSpPr>
          <p:nvPr/>
        </p:nvSpPr>
        <p:spPr>
          <a:xfrm>
            <a:off x="5436096" y="2924944"/>
            <a:ext cx="3240360" cy="331236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b="1" dirty="0">
                <a:latin typeface="Arial Narrow" pitchFamily="34" charset="0"/>
                <a:cs typeface="Arial" pitchFamily="34" charset="0"/>
              </a:rPr>
              <a:t>Motor má tak stálé otáčky i při velkých změnách zatížení. </a:t>
            </a:r>
          </a:p>
        </p:txBody>
      </p:sp>
    </p:spTree>
    <p:extLst>
      <p:ext uri="{BB962C8B-B14F-4D97-AF65-F5344CB8AC3E}">
        <p14:creationId xmlns:p14="http://schemas.microsoft.com/office/powerpoint/2010/main" val="75323271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MOMENTOVÁ CHARAKTERISTIKA ASYNCHRONNÍHO MOTORU S KOTVOU NAKRÁTKO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103379"/>
            <a:ext cx="5528513" cy="3415778"/>
          </a:xfrm>
          <a:prstGeom prst="rect">
            <a:avLst/>
          </a:prstGeom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1224135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Pokud </a:t>
            </a:r>
            <a:r>
              <a:rPr lang="pl-PL" sz="2600" dirty="0">
                <a:latin typeface="Arial Narrow" pitchFamily="34" charset="0"/>
                <a:cs typeface="Arial" pitchFamily="34" charset="0"/>
              </a:rPr>
              <a:t>není k motoru připojena zátěž, motor dosáhne téměř synchronních otáček n</a:t>
            </a:r>
            <a:r>
              <a:rPr lang="pl-PL" sz="2600" baseline="-25000" dirty="0">
                <a:latin typeface="Arial Narrow" pitchFamily="34" charset="0"/>
                <a:cs typeface="Arial" pitchFamily="34" charset="0"/>
              </a:rPr>
              <a:t>S</a:t>
            </a:r>
            <a:r>
              <a:rPr lang="pl-PL" sz="2600" dirty="0">
                <a:latin typeface="Arial Narrow" pitchFamily="34" charset="0"/>
                <a:cs typeface="Arial" pitchFamily="34" charset="0"/>
              </a:rPr>
              <a:t>.</a:t>
            </a:r>
            <a:endParaRPr lang="cs-CZ" sz="2600" dirty="0">
              <a:latin typeface="Arial Narrow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70040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MOMENTOVÁ CHARAKTERISTIKA ASYNCHRONNÍHO MOTORU S KOTVOU NAKRÁTKO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103379"/>
            <a:ext cx="5528513" cy="3415778"/>
          </a:xfrm>
          <a:prstGeom prst="rect">
            <a:avLst/>
          </a:prstGeom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1224135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b="1" dirty="0" smtClean="0">
                <a:latin typeface="Arial Narrow" pitchFamily="34" charset="0"/>
                <a:cs typeface="Arial" pitchFamily="34" charset="0"/>
              </a:rPr>
              <a:t>Skluz </a:t>
            </a:r>
            <a:r>
              <a:rPr lang="pl-PL" sz="2600" b="1" dirty="0">
                <a:latin typeface="Arial Narrow" pitchFamily="34" charset="0"/>
                <a:cs typeface="Arial" pitchFamily="34" charset="0"/>
              </a:rPr>
              <a:t>motoru je nepřímo úměrný otáčkám</a:t>
            </a:r>
            <a:r>
              <a:rPr lang="pl-PL" sz="2600" dirty="0">
                <a:latin typeface="Arial Narrow" pitchFamily="34" charset="0"/>
                <a:cs typeface="Arial" pitchFamily="34" charset="0"/>
              </a:rPr>
              <a:t>. </a:t>
            </a:r>
            <a:endParaRPr lang="pl-PL" sz="2600" dirty="0" smtClean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10" name="Zástupný symbol pro obsah 6"/>
          <p:cNvSpPr txBox="1">
            <a:spLocks/>
          </p:cNvSpPr>
          <p:nvPr/>
        </p:nvSpPr>
        <p:spPr>
          <a:xfrm>
            <a:off x="4932040" y="2492896"/>
            <a:ext cx="4032448" cy="37444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dirty="0">
                <a:latin typeface="Arial Narrow" pitchFamily="34" charset="0"/>
                <a:cs typeface="Arial" pitchFamily="34" charset="0"/>
              </a:rPr>
              <a:t>Při synchronních otáčkách je skluz 0%, při nulových otáčkách je skluz 100%. </a:t>
            </a:r>
          </a:p>
          <a:p>
            <a:pPr marL="432000" indent="-43200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b="1" dirty="0">
                <a:latin typeface="Arial Narrow" pitchFamily="34" charset="0"/>
                <a:cs typeface="Arial" pitchFamily="34" charset="0"/>
              </a:rPr>
              <a:t>Při jmenovitých otáčkách bývá skluz mezi 3% až 8%</a:t>
            </a:r>
            <a:r>
              <a:rPr lang="pl-PL" sz="2600" dirty="0">
                <a:latin typeface="Arial Narrow" pitchFamily="34" charset="0"/>
                <a:cs typeface="Arial" pitchFamily="34" charset="0"/>
              </a:rPr>
              <a:t>.</a:t>
            </a:r>
            <a:endParaRPr lang="cs-CZ" sz="2600" dirty="0">
              <a:latin typeface="Arial Narrow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259551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to a k čemu slouží momentová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charakterisitka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asynchronního motoru?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Nakreslete a popište momentovou charakteristiku asynchronního motoru.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MOMENTOVÁ CHARAKTERISTIKA ASYNCHRONNÍHO MOTORU S KOTVOU NAKRÁTKO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3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3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speed-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torque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curve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momentová charakteristika</a:t>
            </a:r>
          </a:p>
          <a:p>
            <a:pPr marL="857250" lvl="1" indent="-457200">
              <a:lnSpc>
                <a:spcPct val="120000"/>
              </a:lnSpc>
              <a:spcBef>
                <a:spcPts val="3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speed – otáčky</a:t>
            </a:r>
          </a:p>
          <a:p>
            <a:pPr marL="857250" lvl="1" indent="-457200">
              <a:lnSpc>
                <a:spcPct val="120000"/>
              </a:lnSpc>
              <a:spcBef>
                <a:spcPts val="3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torque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točivý moment</a:t>
            </a:r>
          </a:p>
          <a:p>
            <a:pPr marL="857250" lvl="1" indent="-457200">
              <a:lnSpc>
                <a:spcPct val="120000"/>
              </a:lnSpc>
              <a:spcBef>
                <a:spcPts val="3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locked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rotor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torque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záběrný moment M</a:t>
            </a:r>
            <a:r>
              <a:rPr lang="cs-CZ" sz="2200" baseline="-25000" dirty="0" smtClean="0">
                <a:latin typeface="Arial" pitchFamily="34" charset="0"/>
                <a:cs typeface="Arial" pitchFamily="34" charset="0"/>
              </a:rPr>
              <a:t>Z</a:t>
            </a:r>
          </a:p>
          <a:p>
            <a:pPr marL="857250" lvl="1" indent="-457200">
              <a:lnSpc>
                <a:spcPct val="120000"/>
              </a:lnSpc>
              <a:spcBef>
                <a:spcPts val="3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pull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-up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torque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sedlový moment M</a:t>
            </a:r>
            <a:r>
              <a:rPr lang="cs-CZ" sz="2200" baseline="-25000" dirty="0" smtClean="0">
                <a:latin typeface="Arial" pitchFamily="34" charset="0"/>
                <a:cs typeface="Arial" pitchFamily="34" charset="0"/>
              </a:rPr>
              <a:t>S</a:t>
            </a:r>
          </a:p>
          <a:p>
            <a:pPr marL="857250" lvl="1" indent="-457200">
              <a:lnSpc>
                <a:spcPct val="120000"/>
              </a:lnSpc>
              <a:spcBef>
                <a:spcPts val="3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breakdown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torque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maximální moment M</a:t>
            </a:r>
            <a:r>
              <a:rPr lang="cs-CZ" sz="2200" baseline="-25000" dirty="0" smtClean="0">
                <a:latin typeface="Arial" pitchFamily="34" charset="0"/>
                <a:cs typeface="Arial" pitchFamily="34" charset="0"/>
              </a:rPr>
              <a:t>MAX</a:t>
            </a:r>
          </a:p>
          <a:p>
            <a:pPr marL="857250" lvl="1" indent="-457200">
              <a:lnSpc>
                <a:spcPct val="120000"/>
              </a:lnSpc>
              <a:spcBef>
                <a:spcPts val="3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f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ull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load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torque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jmenovitý moment M</a:t>
            </a:r>
            <a:r>
              <a:rPr lang="cs-CZ" sz="2200" baseline="-25000" dirty="0" smtClean="0">
                <a:latin typeface="Arial" pitchFamily="34" charset="0"/>
                <a:cs typeface="Arial" pitchFamily="34" charset="0"/>
              </a:rPr>
              <a:t>N</a:t>
            </a:r>
            <a:endParaRPr lang="cs-CZ" sz="2200" baseline="-2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MOMENTOVÁ CHARAKTERISTIKA ASYNCHRONNÍHO MOTORU S KOTVOU NAKRÁTKO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1379</TotalTime>
  <Words>490</Words>
  <Application>Microsoft Office PowerPoint</Application>
  <PresentationFormat>Předvádění na obrazovce (4:3)</PresentationFormat>
  <Paragraphs>77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MOMENTOVÁ CHARAKTERISTIKA ASYNCHRONNÍHO MOTORU S KOTVOU NAKRÁTKO</vt:lpstr>
      <vt:lpstr>MOMENTOVÁ CHARAKTERISTIKA ASYNCHRONNÍHO MOTORU S KOTVOU NAKRÁTKO</vt:lpstr>
      <vt:lpstr>MOMENTOVÁ CHARAKTERISTIKA ASYNCHRONNÍHO MOTORU S KOTVOU NAKRÁTKO</vt:lpstr>
      <vt:lpstr>MOMENTOVÁ CHARAKTERISTIKA ASYNCHRONNÍHO MOTORU S KOTVOU NAKRÁTKO</vt:lpstr>
      <vt:lpstr>MOMENTOVÁ CHARAKTERISTIKA ASYNCHRONNÍHO MOTORU S KOTVOU NAKRÁTKO</vt:lpstr>
      <vt:lpstr>MOMENTOVÁ CHARAKTERISTIKA ASYNCHRONNÍHO MOTORU S KOTVOU NAKRÁTKO</vt:lpstr>
      <vt:lpstr>MOMENTOVÁ CHARAKTERISTIKA ASYNCHRONNÍHO MOTORU S KOTVOU NAKRÁTKO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115</cp:revision>
  <dcterms:created xsi:type="dcterms:W3CDTF">2012-05-16T10:04:36Z</dcterms:created>
  <dcterms:modified xsi:type="dcterms:W3CDTF">2013-02-25T17:12:38Z</dcterms:modified>
</cp:coreProperties>
</file>