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57" r:id="rId4"/>
    <p:sldId id="264" r:id="rId5"/>
    <p:sldId id="265" r:id="rId6"/>
    <p:sldId id="267" r:id="rId7"/>
    <p:sldId id="266" r:id="rId8"/>
    <p:sldId id="268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8678677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Kroužkové motory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leden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                   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Jedná se o asynchronní motory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 klasickým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třífázovým vinutím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rotoru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pracuje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na stejném principu jako asynchronní motory s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kotvou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nakrátko.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Rozdíl od motorů s kotvou nakrátko je,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že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kotvu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(vinutí rotoru)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tvoří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tři cívky zapojené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do hvězdy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vyvedené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přes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kroužky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 kartáče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 svorkovnici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Odtud název kroužkové motory.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Někdy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jsou označované jako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asynchronní motory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vinutou kotvou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Při spojení vinutí do 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krátka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jsou provozní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vlastnosti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shodné jako u motorů s kotvou nakrátko.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6429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řízení otáček a rozběh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motoru je však možné do obvodu kotvy připojovat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rezistory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3669793"/>
            <a:ext cx="6912768" cy="295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943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9"/>
            <a:ext cx="8352928" cy="26642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rozběhu se tak snižuje rozběhový proud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proudový náraz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je tak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menší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než u motorů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s kotvou nakrátko.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3669793"/>
            <a:ext cx="6912768" cy="295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64262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132856"/>
            <a:ext cx="6768752" cy="431337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940152" y="2060848"/>
            <a:ext cx="3024336" cy="345638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latin typeface="Arial Narrow CE" pitchFamily="34" charset="-18"/>
                <a:cs typeface="Arial Narrow CE" pitchFamily="34" charset="-18"/>
              </a:rPr>
              <a:t>Při řízení otáček se při konstantním momentu zvýšením odporu v obvodu kotvy zvýší skluz </a:t>
            </a:r>
            <a:br>
              <a:rPr lang="cs-CZ" sz="2400" dirty="0" smtClean="0">
                <a:latin typeface="Arial Narrow CE" pitchFamily="34" charset="-18"/>
                <a:cs typeface="Arial Narrow CE" pitchFamily="34" charset="-18"/>
              </a:rPr>
            </a:br>
            <a:r>
              <a:rPr lang="cs-CZ" sz="2400" dirty="0" smtClean="0">
                <a:latin typeface="Arial Narrow CE" pitchFamily="34" charset="-18"/>
                <a:cs typeface="Arial Narrow CE" pitchFamily="34" charset="-18"/>
              </a:rPr>
              <a:t>a dochází tak </a:t>
            </a:r>
            <a:br>
              <a:rPr lang="cs-CZ" sz="2400" dirty="0" smtClean="0">
                <a:latin typeface="Arial Narrow CE" pitchFamily="34" charset="-18"/>
                <a:cs typeface="Arial Narrow CE" pitchFamily="34" charset="-18"/>
              </a:rPr>
            </a:br>
            <a:r>
              <a:rPr lang="cs-CZ" sz="2400" dirty="0" smtClean="0">
                <a:latin typeface="Arial Narrow CE" pitchFamily="34" charset="-18"/>
                <a:cs typeface="Arial Narrow CE" pitchFamily="34" charset="-18"/>
              </a:rPr>
              <a:t>k poklesu otáček. 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11209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20479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rezistorech však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vzniká ztrátový výkon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který se přeměňuje v teplo.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Takovýto provoz je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velmi nehospodárný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Proto se u kroužkových motorů v obvodu rotoru používá tzv. „</a:t>
            </a:r>
            <a:r>
              <a:rPr lang="cs-CZ" sz="2600" b="1" dirty="0" err="1" smtClean="0">
                <a:latin typeface="Arial" pitchFamily="34" charset="0"/>
                <a:cs typeface="Arial" pitchFamily="34" charset="0"/>
              </a:rPr>
              <a:t>Podsynchronní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kaskáda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“.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Ta se skládá z usměrňovače a měniče, který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vrací část ztrátového výkonu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zpět do sítě.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35077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konstrukci a princip kroužkového motoru.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 způsobem se řídí otáčky kroužkového motoru?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momentovou charakteristiku pro řízení otáček pomocí změny odporu v obvodu kotvy.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podsynchronní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kaskáda? 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wound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-rotor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– motor s vinutou kotvou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slip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rings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sběrací kroužky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inrush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rozběhový proud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short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zkrat (zapojení do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krátka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resistors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rezistory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KROUŽKOVÉ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1617</TotalTime>
  <Words>331</Words>
  <Application>Microsoft Office PowerPoint</Application>
  <PresentationFormat>Předvádění na obrazovce (4:3)</PresentationFormat>
  <Paragraphs>71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KROUŽKOVÉ MOTORY</vt:lpstr>
      <vt:lpstr>KROUŽKOVÉ MOTORY</vt:lpstr>
      <vt:lpstr>KROUŽKOVÉ MOTORY</vt:lpstr>
      <vt:lpstr>KROUŽKOVÉ MOTORY</vt:lpstr>
      <vt:lpstr>KROUŽKOVÉ MOTORY</vt:lpstr>
      <vt:lpstr>KROUŽKOVÉ MOTORY</vt:lpstr>
      <vt:lpstr>Snímek 9</vt:lpstr>
      <vt:lpstr>Snímek 10</vt:lpstr>
      <vt:lpstr>Snímek 11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119</cp:revision>
  <dcterms:created xsi:type="dcterms:W3CDTF">2012-05-16T10:04:36Z</dcterms:created>
  <dcterms:modified xsi:type="dcterms:W3CDTF">2013-05-02T11:06:35Z</dcterms:modified>
</cp:coreProperties>
</file>