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6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60" r:id="rId13"/>
    <p:sldId id="262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6" d="100"/>
          <a:sy n="66" d="100"/>
        </p:scale>
        <p:origin x="-142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9225338"/>
              </p:ext>
            </p:extLst>
          </p:nvPr>
        </p:nvGraphicFramePr>
        <p:xfrm>
          <a:off x="1115616" y="2132856"/>
          <a:ext cx="6929486" cy="3816424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Rozběh a brzdění asynchronních motorů </a:t>
                      </a:r>
                      <a:b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</a:b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 kotvou nakrátko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43790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leden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Spouštění probíhá v režimu tzv. „statorového spouštění“.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Ve většině případů jde o snížení napájecího napětí, tím dojde ke zmenšení rozběhového proudu, ale zároveň se snižuje i záběrný moment.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Proto může být používáno jen při odlehčení motoru nebo snížení záběrného momentu stroje.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429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347864" y="2060848"/>
            <a:ext cx="5616624" cy="65733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Statorový spouštěč s rezistory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3347864" y="2718183"/>
            <a:ext cx="4680520" cy="40231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Do obvodu statoru jsou zapojeny spouštěcí rezistory.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 dokončení rozběhu dojde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k jejich odpojení.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Vznikají na nich tepelné ztráty, proto se místo nich někdy používají tlumivky, ty ale zhoršují účiník v síti.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80561"/>
            <a:ext cx="2232248" cy="465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6602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347864" y="2060848"/>
            <a:ext cx="5616624" cy="65733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Rozběhové transformátory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3347864" y="2718183"/>
            <a:ext cx="4680520" cy="41398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Zmenšují napětí na motoru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 tím i jeho rozběhový proud.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Nejčastěji se používají autotransformátory.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Nevznikají na nich velké tepelné ztráty.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Používají se na rozběh motorů velkého výkonu.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797" y="1878001"/>
            <a:ext cx="1493011" cy="4794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56892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03848" y="2060848"/>
            <a:ext cx="5760640" cy="65733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 Narrow CE" pitchFamily="34" charset="-18"/>
                <a:cs typeface="Arial Narrow CE" pitchFamily="34" charset="-18"/>
              </a:rPr>
              <a:t>Rozběh hvězda (Y) – trojúhelník (D)</a:t>
            </a:r>
            <a:endParaRPr lang="cs-CZ" sz="2600" dirty="0" smtClean="0">
              <a:latin typeface="Arial Narrow CE" pitchFamily="34" charset="-18"/>
              <a:cs typeface="Arial Narrow CE" pitchFamily="34" charset="-18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3131840" y="2718183"/>
            <a:ext cx="5904656" cy="39511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Vinutí statoru se přepíná mezi zapojením </a:t>
            </a:r>
            <a:r>
              <a:rPr lang="cs-CZ" sz="2200" b="1" dirty="0" smtClean="0">
                <a:latin typeface="Arial Narrow" pitchFamily="34" charset="0"/>
                <a:cs typeface="Arial" pitchFamily="34" charset="0"/>
              </a:rPr>
              <a:t>Y</a:t>
            </a: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 a </a:t>
            </a:r>
            <a:r>
              <a:rPr lang="cs-CZ" sz="2200" b="1" dirty="0" smtClean="0">
                <a:latin typeface="Arial Narrow" pitchFamily="34" charset="0"/>
                <a:cs typeface="Arial" pitchFamily="34" charset="0"/>
              </a:rPr>
              <a:t>D.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Při rozběhu – zapojení </a:t>
            </a:r>
            <a:r>
              <a:rPr lang="cs-CZ" sz="2200" b="1" dirty="0" smtClean="0">
                <a:latin typeface="Arial Narrow" pitchFamily="34" charset="0"/>
                <a:cs typeface="Arial" pitchFamily="34" charset="0"/>
              </a:rPr>
              <a:t>Y.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Rozběhový proud i moment je na 1/3 oproti D.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Po dosažení dostatečných otáček dojde manuálně nebo stykačem k přepnutí do </a:t>
            </a:r>
            <a:r>
              <a:rPr lang="cs-CZ" sz="2200" b="1" dirty="0" smtClean="0">
                <a:latin typeface="Arial Narrow" pitchFamily="34" charset="0"/>
                <a:cs typeface="Arial" pitchFamily="34" charset="0"/>
              </a:rPr>
              <a:t>D.</a:t>
            </a:r>
            <a:endParaRPr lang="cs-CZ" sz="2200" dirty="0">
              <a:latin typeface="Arial Narrow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Vinutí jsou běžně do </a:t>
            </a:r>
            <a:r>
              <a:rPr lang="cs-CZ" sz="2200" b="1" dirty="0" smtClean="0">
                <a:latin typeface="Arial Narrow" pitchFamily="34" charset="0"/>
                <a:cs typeface="Arial" pitchFamily="34" charset="0"/>
              </a:rPr>
              <a:t>D</a:t>
            </a: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, pokud by byly </a:t>
            </a:r>
            <a:br>
              <a:rPr lang="cs-CZ" sz="2200" dirty="0" smtClean="0">
                <a:latin typeface="Arial Narrow" pitchFamily="34" charset="0"/>
                <a:cs typeface="Arial" pitchFamily="34" charset="0"/>
              </a:rPr>
            </a:b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trvale zapojeny do </a:t>
            </a:r>
            <a:r>
              <a:rPr lang="cs-CZ" sz="2200" b="1" dirty="0" smtClean="0">
                <a:latin typeface="Arial Narrow" pitchFamily="34" charset="0"/>
                <a:cs typeface="Arial" pitchFamily="34" charset="0"/>
              </a:rPr>
              <a:t>Y</a:t>
            </a: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, dojde k přetížení.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001233"/>
            <a:ext cx="2736304" cy="4571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6706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987824" y="2060848"/>
            <a:ext cx="5976664" cy="65733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 Narrow CE" pitchFamily="34" charset="-18"/>
                <a:cs typeface="Arial Narrow CE" pitchFamily="34" charset="-18"/>
              </a:rPr>
              <a:t>Rozběh pomocí frekvenčního měniče</a:t>
            </a:r>
            <a:endParaRPr lang="cs-CZ" sz="2600" dirty="0" smtClean="0">
              <a:latin typeface="Arial Narrow CE" pitchFamily="34" charset="-18"/>
              <a:cs typeface="Arial Narrow CE" pitchFamily="34" charset="-18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3131840" y="2718183"/>
            <a:ext cx="5904656" cy="39511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Elektronické zařízení sestavené ze spínacích součástek (např. tyristorů).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změnou frekvence spínání se mění velikost napájecí frekvence a napětí.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hladký rozběh bez proudových nárazů.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použití hlavně pro řízení otáček.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41562"/>
            <a:ext cx="1800200" cy="4727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6547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347864" y="2060848"/>
            <a:ext cx="5616624" cy="65733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Mechanické brzdění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3347864" y="2718183"/>
            <a:ext cx="5616624" cy="41398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Pomocí kotoučových nebo bubnových brzd.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Brzdná energie se mění v teplo.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 bezpečnostních důvodů je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ýchozí poloha zabrzděno, elektromagnetem pak dochází k uvolnění brzdy.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Obráběcí stroje,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zdvihací mechanizmy.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16832"/>
            <a:ext cx="2448272" cy="4696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9462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347864" y="2060848"/>
            <a:ext cx="5616624" cy="65733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Brzdění  protiproudem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3347864" y="2718183"/>
            <a:ext cx="5616624" cy="41398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Záměnou dvou fází se změní směr točivého magnetického pole.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Změní se směr indukovaného proudu v rotoru a i mechanického momentu.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V rotoru se indukují velké proudy = dochází </a:t>
            </a:r>
            <a:br>
              <a:rPr lang="cs-CZ" sz="2200" dirty="0" smtClean="0">
                <a:latin typeface="Arial Narrow CE" pitchFamily="34" charset="-18"/>
                <a:cs typeface="Arial Narrow CE" pitchFamily="34" charset="-18"/>
              </a:rPr>
            </a:b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k velkému ohřívání rotorového vinutí.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Nutné hlídat otáčky (při n=0 odpojit),</a:t>
            </a:r>
            <a:br>
              <a:rPr lang="cs-CZ" sz="2200" dirty="0" smtClean="0">
                <a:latin typeface="Arial Narrow CE" pitchFamily="34" charset="-18"/>
                <a:cs typeface="Arial Narrow CE" pitchFamily="34" charset="-18"/>
              </a:rPr>
            </a:b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jinak se začne točit na druhou stranu!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 Narrow CE" pitchFamily="34" charset="-18"/>
              <a:cs typeface="Arial Narrow CE" pitchFamily="34" charset="-18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680" y="1916832"/>
            <a:ext cx="2269700" cy="472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6218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347864" y="2060848"/>
            <a:ext cx="5616624" cy="65733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 Narrow CE" pitchFamily="34" charset="-18"/>
                <a:cs typeface="Arial Narrow CE" pitchFamily="34" charset="-18"/>
              </a:rPr>
              <a:t>Brzdění  stejnosměrným proudem</a:t>
            </a:r>
            <a:endParaRPr lang="cs-CZ" sz="2600" dirty="0" smtClean="0">
              <a:latin typeface="Arial Narrow CE" pitchFamily="34" charset="-18"/>
              <a:cs typeface="Arial Narrow CE" pitchFamily="34" charset="-18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3347864" y="2718183"/>
            <a:ext cx="5616624" cy="39511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Stator je napájen nízkým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ss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napětím.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Indukovaný proud v rotoru vytváří brzdný moment.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Brzdný moment s otáčkami klesá (protože klesá indukované napětí).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Bezkontaktní brzdění – bez </a:t>
            </a:r>
            <a:br>
              <a:rPr lang="cs-CZ" sz="2200" dirty="0" smtClean="0">
                <a:latin typeface="Arial Narrow CE" pitchFamily="34" charset="-18"/>
                <a:cs typeface="Arial Narrow CE" pitchFamily="34" charset="-18"/>
              </a:rPr>
            </a:b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mechanického opotřebení součástí.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 Narrow CE" pitchFamily="34" charset="-18"/>
              <a:cs typeface="Arial Narrow CE" pitchFamily="34" charset="-18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867800"/>
            <a:ext cx="2304256" cy="480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6585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568952" cy="65733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Rekuperační brzdění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467544" y="2718183"/>
            <a:ext cx="8496944" cy="41398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se při brzdění dostane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do „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nadsynchronních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“ otáček a dodává do sítě elektrickou energii.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Využití zejména u motorů s přepínatelnými póly, kde zvýšení počtu pólů = snížení synchronních otáček.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tak brzdí a dodává do sítě elektrickou energii.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úplnému zastavení z nízkých otáček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se použije mechanická brzda.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9489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rozdíl mezi spouštěním pomocí rezistorů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 transformátorů.  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Popište rozdíl mezi spouštěním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Y/D a frekvenčním měničem. ……………………..……………………………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mechanické brzdění. 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brzdění protiproudem a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proudem. 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brzdění rekuperační. 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Auto-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transformer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starting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spouštění pomocí autotransformátoru</a:t>
            </a:r>
            <a:endParaRPr lang="cs-CZ" sz="2200" dirty="0">
              <a:latin typeface="Arial Narrow CE" pitchFamily="34" charset="-18"/>
              <a:cs typeface="Arial Narrow CE" pitchFamily="34" charset="-18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Star-delta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starting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spouštění hvězda trojúhelník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Variable-frequency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drive (VFD) – frekvenční měnič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Mechanical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brake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mechanická brzda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DC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injection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braking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brzdění stejnosměrným proudem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Regenerative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braking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rekuperační brzdění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ROZBĚH A BRZDĚNÍ ASYNCHRONNÍCH MOTORŮ </a:t>
            </a:r>
            <a:b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</a:b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S KOTVOU NAKRÁTKO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2017</TotalTime>
  <Words>568</Words>
  <Application>Microsoft Office PowerPoint</Application>
  <PresentationFormat>Předvádění na obrazovce (4:3)</PresentationFormat>
  <Paragraphs>108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ROZBĚH A BRZDĚNÍ ASYNCHRONNÍCH MOTORŮ  S KOTVOU NAKRÁTKO</vt:lpstr>
      <vt:lpstr>ROZBĚH A BRZDĚNÍ ASYNCHRONNÍCH MOTORŮ  S KOTVOU NAKRÁTKO</vt:lpstr>
      <vt:lpstr>ROZBĚH A BRZDĚNÍ ASYNCHRONNÍCH MOTORŮ  S KOTVOU NAKRÁTKO</vt:lpstr>
      <vt:lpstr>ROZBĚH A BRZDĚNÍ ASYNCHRONNÍCH MOTORŮ  S KOTVOU NAKRÁTKO</vt:lpstr>
      <vt:lpstr>ROZBĚH A BRZDĚNÍ ASYNCHRONNÍCH MOTORŮ  S KOTVOU NAKRÁTKO</vt:lpstr>
      <vt:lpstr>ROZBĚH A BRZDĚNÍ ASYNCHRONNÍCH MOTORŮ  S KOTVOU NAKRÁTKO</vt:lpstr>
      <vt:lpstr>ROZBĚH A BRZDĚNÍ ASYNCHRONNÍCH MOTORŮ  S KOTVOU NAKRÁTKO</vt:lpstr>
      <vt:lpstr>ROZBĚH A BRZDĚNÍ ASYNCHRONNÍCH MOTORŮ  S KOTVOU NAKRÁTKO</vt:lpstr>
      <vt:lpstr>ROZBĚH A BRZDĚNÍ ASYNCHRONNÍCH MOTORŮ  S KOTVOU NAKRÁTKO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143</cp:revision>
  <dcterms:created xsi:type="dcterms:W3CDTF">2012-05-16T10:04:36Z</dcterms:created>
  <dcterms:modified xsi:type="dcterms:W3CDTF">2013-03-01T10:35:24Z</dcterms:modified>
</cp:coreProperties>
</file>