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4" r:id="rId4"/>
    <p:sldId id="277" r:id="rId5"/>
    <p:sldId id="278" r:id="rId6"/>
    <p:sldId id="279" r:id="rId7"/>
    <p:sldId id="280" r:id="rId8"/>
    <p:sldId id="281" r:id="rId9"/>
    <p:sldId id="260" r:id="rId10"/>
    <p:sldId id="262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User:Stahlkocher" TargetMode="External"/><Relationship Id="rId4" Type="http://schemas.openxmlformats.org/officeDocument/2006/relationships/hyperlink" Target="http://cs.wikipedia.org/wiki/Soubor:Transrapid.jpg#filehistory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3320127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VY_32_INOVACE_08_C_09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Lineární třífázové motory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únor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LINEÁRNÍ TŘÍFÁZOVÉ MOTORY</a:t>
            </a:r>
            <a:endParaRPr lang="cs-CZ" sz="36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223224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Jedná se o motory, které nevytváří točivý pohyb, ale pohyb přímý.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Principiálně se jedná o třífázové asynchronní motory, jejichž vinutí je rozloženo do roviny.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77" y="4436833"/>
            <a:ext cx="7135174" cy="2060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429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LINEÁRNÍ TŘÍFÁZOVÉ MOTORY</a:t>
            </a:r>
            <a:endParaRPr lang="cs-CZ" sz="36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223224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Motory jsou napájeny třífázovým střídavým proudem.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Vzniká tak místo točivého magnetického pole, magnetické pole postupné.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177" y="4436833"/>
            <a:ext cx="7135174" cy="2060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2956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LINEÁRNÍ TŘÍFÁZOVÉ MOTORY</a:t>
            </a:r>
            <a:endParaRPr lang="cs-CZ" sz="36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2404258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Trojfázové vinutí je uloženo v drážkách induktoru.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Kotvu tvoří masivní vodivá deska, např. hliníková.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Kotva z feromagnetického materiálu, nepotřebuje druhý induktor – magnet. tok se uzavírá přes kotvu.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465106"/>
            <a:ext cx="3789444" cy="2060238"/>
          </a:xfrm>
          <a:prstGeom prst="rect">
            <a:avLst/>
          </a:prstGeom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0" y="4581128"/>
            <a:ext cx="4176464" cy="23025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Feromagnetická kotva může být potažena vodivým materiálem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= větší mech. síla.</a:t>
            </a:r>
          </a:p>
        </p:txBody>
      </p:sp>
    </p:spTree>
    <p:extLst>
      <p:ext uri="{BB962C8B-B14F-4D97-AF65-F5344CB8AC3E}">
        <p14:creationId xmlns:p14="http://schemas.microsoft.com/office/powerpoint/2010/main" val="546270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LINEÁRNÍ TŘÍFÁZOVÉ MOTORY</a:t>
            </a:r>
            <a:endParaRPr lang="cs-CZ" sz="36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Díky postupnému magnetickému poli induktoru vznikají v kotvě vířivé proudy, které vytvářejí magnetické pole.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Dle </a:t>
            </a:r>
            <a:r>
              <a:rPr lang="cs-CZ" sz="2600" dirty="0" err="1">
                <a:latin typeface="Arial" pitchFamily="34" charset="0"/>
                <a:cs typeface="Arial" pitchFamily="34" charset="0"/>
              </a:rPr>
              <a:t>Lenzova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zákona zde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vznikne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síla, která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pohybuje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kotvou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ve směru pohybu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postupného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magnetického pole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Pohyblivou částí může být kotva nebo induktor!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3036" y="3068960"/>
            <a:ext cx="3789444" cy="2060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02505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LINEÁRNÍ TŘÍFÁZOVÉ MOTORY</a:t>
            </a:r>
            <a:endParaRPr lang="cs-CZ" sz="36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10081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Průběh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silové (momentové)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charakteristiky je jiný než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asynchronních motorů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068960"/>
            <a:ext cx="5472608" cy="3526000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5796136" y="2922504"/>
            <a:ext cx="3096344" cy="36028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Skluz lineárních motorů je závislý na zatížení.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Lineární motory  mají skluz okolo 50%.</a:t>
            </a:r>
          </a:p>
        </p:txBody>
      </p:sp>
    </p:spTree>
    <p:extLst>
      <p:ext uri="{BB962C8B-B14F-4D97-AF65-F5344CB8AC3E}">
        <p14:creationId xmlns:p14="http://schemas.microsoft.com/office/powerpoint/2010/main" val="2543130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LINEÁRNÍ TŘÍFÁZOVÉ MOTORY</a:t>
            </a:r>
            <a:endParaRPr lang="cs-CZ" sz="3600" b="1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004048" y="2060848"/>
            <a:ext cx="3960440" cy="417646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Použití: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pohony pro dopravníky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pohony pro stroje s lineární pohybem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pohony „magnetických“ vlaků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Soubor:Transrapi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45" y="2888940"/>
            <a:ext cx="4962135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:cs:Creative Commo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45" y="5678387"/>
            <a:ext cx="857250" cy="34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6"/>
          <p:cNvSpPr txBox="1">
            <a:spLocks/>
          </p:cNvSpPr>
          <p:nvPr/>
        </p:nvSpPr>
        <p:spPr>
          <a:xfrm>
            <a:off x="329945" y="6021288"/>
            <a:ext cx="4962135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Zdroj: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4"/>
              </a:rPr>
              <a:t>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cs.wikipedia.org/wiki/Soubor:Transrapid.jpg#filehistory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200" dirty="0" err="1">
                <a:latin typeface="Arial" pitchFamily="34" charset="0"/>
                <a:cs typeface="Arial" pitchFamily="34" charset="0"/>
                <a:hlinkClick r:id="rId5" tooltip="User:Stahlkocher"/>
              </a:rPr>
              <a:t>Stahlkocher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1694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konstrukci lineárních třífázových motorů.  …………………………………………................................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princip funkce lineárních třífázových motorů. ……………………..……………………………...................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a popište silovou charakteristiku lineárního třífázového motoru. …………………………....................................................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je využití lineárních třífázových motorů? 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LINEÁRNÍ TŘÍFÁZOVÉ MOTORY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linear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induction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– lineární indukční motor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direct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motion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přímý pohyb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linear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magnetic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postupné magnetické pole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vodič (u motoru kotva)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eddy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currents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vířivé proudy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 Narrow CE" pitchFamily="34" charset="-18"/>
              <a:cs typeface="Arial Narrow CE" pitchFamily="34" charset="-18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LINEÁRNÍ TŘÍFÁZOVÉ MOTORY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[on-line], [cit.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2013-02-20] http://cs.wikipedia.org/wiki/Soubor:Transrapid.jpg#filehistory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3620</TotalTime>
  <Words>408</Words>
  <Application>Microsoft Office PowerPoint</Application>
  <PresentationFormat>Předvádění na obrazovce (4:3)</PresentationFormat>
  <Paragraphs>74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LINEÁRNÍ TŘÍFÁZOVÉ MOTORY</vt:lpstr>
      <vt:lpstr>LINEÁRNÍ TŘÍFÁZOVÉ MOTORY</vt:lpstr>
      <vt:lpstr>LINEÁRNÍ TŘÍFÁZOVÉ MOTORY</vt:lpstr>
      <vt:lpstr>LINEÁRNÍ TŘÍFÁZOVÉ MOTORY</vt:lpstr>
      <vt:lpstr>LINEÁRNÍ TŘÍFÁZOVÉ MOTORY</vt:lpstr>
      <vt:lpstr>LINEÁRNÍ TŘÍFÁZOVÉ MOTORY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190</cp:revision>
  <dcterms:created xsi:type="dcterms:W3CDTF">2012-05-16T10:04:36Z</dcterms:created>
  <dcterms:modified xsi:type="dcterms:W3CDTF">2013-03-11T19:05:16Z</dcterms:modified>
</cp:coreProperties>
</file>