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3"/>
  </p:notesMasterIdLst>
  <p:sldIdLst>
    <p:sldId id="256" r:id="rId2"/>
    <p:sldId id="263" r:id="rId3"/>
    <p:sldId id="265" r:id="rId4"/>
    <p:sldId id="266" r:id="rId5"/>
    <p:sldId id="269" r:id="rId6"/>
    <p:sldId id="268" r:id="rId7"/>
    <p:sldId id="267" r:id="rId8"/>
    <p:sldId id="270" r:id="rId9"/>
    <p:sldId id="260" r:id="rId10"/>
    <p:sldId id="262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68" autoAdjust="0"/>
    <p:restoredTop sz="94660"/>
  </p:normalViewPr>
  <p:slideViewPr>
    <p:cSldViewPr>
      <p:cViewPr>
        <p:scale>
          <a:sx n="66" d="100"/>
          <a:sy n="66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448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11.3.2013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11.3.2013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3345103"/>
              </p:ext>
            </p:extLst>
          </p:nvPr>
        </p:nvGraphicFramePr>
        <p:xfrm>
          <a:off x="1115616" y="2132856"/>
          <a:ext cx="6929486" cy="3799530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VY_32_INOVACE_08_C_10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Elektrické stroje – asynchronní motory a stejnosměrné stroje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 Narrow" pitchFamily="34" charset="0"/>
                          <a:cs typeface="Times New Roman" pitchFamily="18" charset="0"/>
                        </a:rPr>
                        <a:t>Rozdělení, význam a použití stejnosměrných strojů</a:t>
                      </a:r>
                      <a:endParaRPr lang="cs-CZ" sz="1600" dirty="0">
                        <a:latin typeface="Arial Narrow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únor 2013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2. ročník studijního oboru MIEZ, předmětu ELEKTRICKÉ STROJE A PŘÍSTROJE,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ROZDĚLENÍ, VÝZNAM A POUŽITÍ STEJNOSMĚRNÝCH STROJŮ</a:t>
            </a:r>
            <a:endParaRPr lang="cs-CZ" sz="30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248472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Stejnosměrné generátory (dynama) 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Přeměňují mechanickou energii na elektrickou. 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V cívkách rotoru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se indukuje 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střídavé napětí.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Díky komutátoru 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je na svorkách dynama 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stejnosměrné napětí.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83968" y="2852936"/>
            <a:ext cx="4557545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898139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ROZDĚLENÍ, VÝZNAM A POUŽITÍ STEJNOSMĚRNÝCH STROJŮ</a:t>
            </a:r>
            <a:endParaRPr lang="cs-CZ" sz="30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392488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Stejnosměrné generátory (dynama) 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V minulosti byla dynama zdroji elektrické energie tam, kde bylo třeba stejnosměrné napětí (např. v palubní síti automobilů). 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Dnes jsou nahrazeny alternátory s polovodičovými usměrňovači.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Přesto i dnes nachází uplatnění např. v budicích obvodech synchronních generátorů.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402389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ROZDĚLENÍ, VÝZNAM A POUŽITÍ STEJNOSMĚRNÝCH STROJŮ</a:t>
            </a:r>
            <a:endParaRPr lang="cs-CZ" sz="30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392488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Druhy dynam: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dynamo s cizím buzením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(budicí vinutí je napájeno 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z nezávislého zdroje napětí)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derivační dynamo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(budicí vinutí je připojeno paralelně 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k vinutí kotvy)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b="1" dirty="0" err="1" smtClean="0">
                <a:latin typeface="Arial" pitchFamily="34" charset="0"/>
                <a:cs typeface="Arial" pitchFamily="34" charset="0"/>
              </a:rPr>
              <a:t>kompaudní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dynamo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(má dvě budicí vinutí, jedno připojené paralelně a druhé sériově k vinutí kotvy)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307841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ROZDĚLENÍ, VÝZNAM A POUŽITÍ STEJNOSMĚRNÝCH STROJŮ</a:t>
            </a:r>
            <a:endParaRPr lang="cs-CZ" sz="30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392488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Stejnosměrné motory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Přeměňují elektrickou energii na mechanickou. 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Díky komutátoru 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je můžeme napájet 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stejnosměrným 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proudem.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Nutnost časté kontroly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komutátoru a kartáčů.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55976" y="3284984"/>
            <a:ext cx="4572000" cy="3301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814890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ROZDĚLENÍ, VÝZNAM A POUŽITÍ STEJNOSMĚRNÝCH STROJŮ</a:t>
            </a:r>
            <a:endParaRPr lang="cs-CZ" sz="30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392488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>
                <a:latin typeface="Arial" pitchFamily="34" charset="0"/>
                <a:cs typeface="Arial" pitchFamily="34" charset="0"/>
              </a:rPr>
              <a:t>Stejnosměrné motory</a:t>
            </a: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Mají velký záběrný moment.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Dosahují vyšších otáček než motory na střídavé napětí.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Mají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široké možnosti využití podle způsobu zapojení budicího vinutí.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Používají se např. pro pohony vozidel, obráběcích strojů,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u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zdvihacích zařízení, v automobilech – startéry, pohony různých automobilových zařízení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41272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ROZDĚLENÍ, VÝZNAM A POUŽITÍ STEJNOSMĚRNÝCH STROJŮ</a:t>
            </a:r>
            <a:endParaRPr lang="cs-CZ" sz="30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392488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Druhy stejnosměrných motorů: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motor s cizím buzením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derivační motor (s paralelním buzením)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kompaudní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motor (se sériově – paralelním buzením)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motor se sériovým buzením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312884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Jaké  jsou základní vlastnosti dynam?  …………………………………………................................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Jaké jsou druhy dynam? ……………………..……………………………...................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Jaké  jsou základní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vlastnosti stejnosměrných motorů? …………………………....................................................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Jaké jsou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druhy stejnosměrných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motorů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? 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......................................................................................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000" b="1" dirty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ROZDĚLENÍ, VÝZNAM A POUŽITÍ STEJNOSMĚRNÝCH STROJŮ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dynamo – dynamo (stejnosměrný generátor)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electrical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generator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elektrický generátor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direct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current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– stejnosměrný proud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commutator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– komutátor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commutated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DC motor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– stejnosměrný komutátorový motor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000" b="1" dirty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ROZDĚLENÍ, VÝZNAM A POUŽITÍ STEJNOSMĚRNÝCH STROJŮ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11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3770</TotalTime>
  <Words>412</Words>
  <Application>Microsoft Office PowerPoint</Application>
  <PresentationFormat>Předvádění na obrazovce (4:3)</PresentationFormat>
  <Paragraphs>80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Prezentace aplikace PowerPoint</vt:lpstr>
      <vt:lpstr>ROZDĚLENÍ, VÝZNAM A POUŽITÍ STEJNOSMĚRNÝCH STROJŮ</vt:lpstr>
      <vt:lpstr>ROZDĚLENÍ, VÝZNAM A POUŽITÍ STEJNOSMĚRNÝCH STROJŮ</vt:lpstr>
      <vt:lpstr>ROZDĚLENÍ, VÝZNAM A POUŽITÍ STEJNOSMĚRNÝCH STROJŮ</vt:lpstr>
      <vt:lpstr>ROZDĚLENÍ, VÝZNAM A POUŽITÍ STEJNOSMĚRNÝCH STROJŮ</vt:lpstr>
      <vt:lpstr>ROZDĚLENÍ, VÝZNAM A POUŽITÍ STEJNOSMĚRNÝCH STROJŮ</vt:lpstr>
      <vt:lpstr>ROZDĚLENÍ, VÝZNAM A POUŽITÍ STEJNOSMĚRNÝCH STROJŮ</vt:lpstr>
      <vt:lpstr>Prezentace aplikace PowerPoint</vt:lpstr>
      <vt:lpstr>Prezentace aplikace PowerPoint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NEPOKOJ Lukáš</cp:lastModifiedBy>
  <cp:revision>199</cp:revision>
  <dcterms:created xsi:type="dcterms:W3CDTF">2012-05-16T10:04:36Z</dcterms:created>
  <dcterms:modified xsi:type="dcterms:W3CDTF">2013-03-11T19:16:37Z</dcterms:modified>
</cp:coreProperties>
</file>