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65" r:id="rId4"/>
    <p:sldId id="272" r:id="rId5"/>
    <p:sldId id="274" r:id="rId6"/>
    <p:sldId id="273" r:id="rId7"/>
    <p:sldId id="271" r:id="rId8"/>
    <p:sldId id="275" r:id="rId9"/>
    <p:sldId id="276" r:id="rId10"/>
    <p:sldId id="260" r:id="rId11"/>
    <p:sldId id="26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66" d="100"/>
          <a:sy n="66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8540690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Konstrukce a vinutí stejnosměrných strojů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únor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KONSTRUKCE A VINUTÍ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494" y="1955521"/>
            <a:ext cx="8391922" cy="4713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9813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KONSTRUKCE A VINUTÍ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STATOR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Ta část stroje, která se neotáčí, pevně spojená s kostrou.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Může být z plného materiálu nebo složen z plechů (v případě napájení např. usměrněným napětím)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 statoru je umístěno budicí vinutí, které slouží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k vytvoření stacionárního magnetického pole.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Místo budicího vinutí zde může být permanentní magnet.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Mohou zde být i kompenzační a komutační vinutí.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5227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KONSTRUKCE A VINUTÍ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2635" y="1955521"/>
            <a:ext cx="6685640" cy="4713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6770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KONSTRUKCE A VINUTÍ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ROTOR (kotva)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Ta část stroje, která se otáčí.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Umístěn na hřídeli, která je s kostrou spojena přes ložiska.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Je složen z plechů (vinutím prochází střídavý proud).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drážkách je umístěno vinutí, které je spojeno s lamelami komutátoru.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Komutátor umístěný taktéž na hřídeli zabezpečuje provoz na stejnosměrné napětí.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04264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KONSTRUKCE A VINUTÍ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438" y="1955521"/>
            <a:ext cx="8470034" cy="4713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63590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KONSTRUKCE A VINUTÍ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KOMUTÁTOR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Je umístěný na rotoru, na statoru jsou v držácích umístěné kartáče, které dosedají na lamely komutátoru a slouží jako kluzný kontakt.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Lamely jsou z mědi, navzájem od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sebe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izolované slídou.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K lamelám jsou připojeny vývody rotorového vinutí.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Uhlíkové kartáče jsou pružinou přitlačovány na lamely.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Kartáči prochází proud přes lamely do vinutí rotoru. 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8812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KONSTRUKCE A VINUTÍ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4190" y="1955521"/>
            <a:ext cx="6682530" cy="4713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08916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Vyjmenujte základní konstrukční části stejnosměrných strojů.  ..………………………………................................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 čeho se skládá stator a co je na něm umístěno? ……………………..……………………………...................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Z čeho se skládá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rotor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a co je na něm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umístěno? …………………………....................................................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Vysvětlete pojem „komutátor“.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KONSTRUKCE A VINUTÍ STEJNOSMĚRNÝCH STROJŮ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commutator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komutátor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brush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kartáč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carbon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brush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uhlíkový kartáč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brush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holder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– držák kartáče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commutator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section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lamela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komutátoru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copper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section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měděná lamela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KONSTRUKCE A VINUTÍ STEJNOSMĚRNÝCH STROJŮ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4019</TotalTime>
  <Words>422</Words>
  <Application>Microsoft Office PowerPoint</Application>
  <PresentationFormat>Předvádění na obrazovce (4:3)</PresentationFormat>
  <Paragraphs>75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KONSTRUKCE A VINUTÍ STEJNOSMĚRNÝCH STROJŮ</vt:lpstr>
      <vt:lpstr>KONSTRUKCE A VINUTÍ STEJNOSMĚRNÝCH STROJŮ</vt:lpstr>
      <vt:lpstr>KONSTRUKCE A VINUTÍ STEJNOSMĚRNÝCH STROJŮ</vt:lpstr>
      <vt:lpstr>KONSTRUKCE A VINUTÍ STEJNOSMĚRNÝCH STROJŮ</vt:lpstr>
      <vt:lpstr>KONSTRUKCE A VINUTÍ STEJNOSMĚRNÝCH STROJŮ</vt:lpstr>
      <vt:lpstr>KONSTRUKCE A VINUTÍ STEJNOSMĚRNÝCH STROJŮ</vt:lpstr>
      <vt:lpstr>KONSTRUKCE A VINUTÍ STEJNOSMĚRNÝCH STROJŮ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209</cp:revision>
  <dcterms:created xsi:type="dcterms:W3CDTF">2012-05-16T10:04:36Z</dcterms:created>
  <dcterms:modified xsi:type="dcterms:W3CDTF">2013-03-30T14:21:15Z</dcterms:modified>
</cp:coreProperties>
</file>