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7"/>
  </p:notesMasterIdLst>
  <p:sldIdLst>
    <p:sldId id="256" r:id="rId2"/>
    <p:sldId id="263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60" r:id="rId14"/>
    <p:sldId id="262" r:id="rId15"/>
    <p:sldId id="26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94660"/>
  </p:normalViewPr>
  <p:slideViewPr>
    <p:cSldViewPr>
      <p:cViewPr>
        <p:scale>
          <a:sx n="66" d="100"/>
          <a:sy n="66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1440241"/>
              </p:ext>
            </p:extLst>
          </p:nvPr>
        </p:nvGraphicFramePr>
        <p:xfrm>
          <a:off x="1115616" y="2132856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VY_32_INOVACE_08_C_12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 stroje – asynchronní motory a stejnosměrné stroje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Indukované napětí a točivý moment 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únor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INDUKOVANÉ NAPĚTÍ A TOČIVÝ MOMENT 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6"/>
          <p:cNvSpPr>
            <a:spLocks noGrp="1"/>
          </p:cNvSpPr>
          <p:nvPr>
            <p:ph idx="1"/>
          </p:nvPr>
        </p:nvSpPr>
        <p:spPr>
          <a:xfrm>
            <a:off x="4932040" y="3645024"/>
            <a:ext cx="4032448" cy="2808312"/>
          </a:xfrm>
        </p:spPr>
        <p:txBody>
          <a:bodyPr>
            <a:noAutofit/>
          </a:bodyPr>
          <a:lstStyle/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Otáčením závitu rotoru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v budicím magnetickém poli statoru se plynule mění velikost magnetického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toku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procházejícího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tímto závitem. 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645024"/>
            <a:ext cx="4912077" cy="2900912"/>
          </a:xfrm>
          <a:prstGeom prst="rect">
            <a:avLst/>
          </a:prstGeom>
        </p:spPr>
      </p:pic>
      <p:sp>
        <p:nvSpPr>
          <p:cNvPr id="13" name="Zástupný symbol pro obsah 6"/>
          <p:cNvSpPr txBox="1">
            <a:spLocks/>
          </p:cNvSpPr>
          <p:nvPr/>
        </p:nvSpPr>
        <p:spPr>
          <a:xfrm>
            <a:off x="395536" y="2060848"/>
            <a:ext cx="8352928" cy="15841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Princip činnosti dynama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Pohybem vodiče v magnetickém poli dochází k indukci napětí v tomto vodiči. 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89813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INDUKOVANÉ NAPĚTÍ A TOČIVÝ MOMENT 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6"/>
          <p:cNvSpPr>
            <a:spLocks noGrp="1"/>
          </p:cNvSpPr>
          <p:nvPr>
            <p:ph idx="1"/>
          </p:nvPr>
        </p:nvSpPr>
        <p:spPr>
          <a:xfrm>
            <a:off x="4932040" y="3645024"/>
            <a:ext cx="4032448" cy="2808312"/>
          </a:xfrm>
        </p:spPr>
        <p:txBody>
          <a:bodyPr>
            <a:noAutofit/>
          </a:bodyPr>
          <a:lstStyle/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Při pohybu vodiče ve směru rovnoběžným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indukčními čarami se neindukuje žádné napětí.</a:t>
            </a: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645024"/>
            <a:ext cx="4912077" cy="2900912"/>
          </a:xfrm>
          <a:prstGeom prst="rect">
            <a:avLst/>
          </a:prstGeom>
        </p:spPr>
      </p:pic>
      <p:sp>
        <p:nvSpPr>
          <p:cNvPr id="13" name="Zástupný symbol pro obsah 6"/>
          <p:cNvSpPr txBox="1">
            <a:spLocks/>
          </p:cNvSpPr>
          <p:nvPr/>
        </p:nvSpPr>
        <p:spPr>
          <a:xfrm>
            <a:off x="395536" y="2060848"/>
            <a:ext cx="8352928" cy="15841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Princip činnosti dynama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Přímo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proti pólům se indukuje v pohybujících se vodičích největší napětí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94646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INDUKOVANÉ NAPĚTÍ A TOČIVÝ MOMENT 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6"/>
          <p:cNvSpPr>
            <a:spLocks noGrp="1"/>
          </p:cNvSpPr>
          <p:nvPr>
            <p:ph idx="1"/>
          </p:nvPr>
        </p:nvSpPr>
        <p:spPr>
          <a:xfrm>
            <a:off x="4932040" y="3645024"/>
            <a:ext cx="4032448" cy="2808312"/>
          </a:xfrm>
        </p:spPr>
        <p:txBody>
          <a:bodyPr>
            <a:noAutofit/>
          </a:bodyPr>
          <a:lstStyle/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Při pohybu vodiče ve směru rovnoběžným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indukčními čarami se neindukuje žádné napětí.</a:t>
            </a: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645024"/>
            <a:ext cx="4912077" cy="2900912"/>
          </a:xfrm>
          <a:prstGeom prst="rect">
            <a:avLst/>
          </a:prstGeom>
        </p:spPr>
      </p:pic>
      <p:sp>
        <p:nvSpPr>
          <p:cNvPr id="13" name="Zástupný symbol pro obsah 6"/>
          <p:cNvSpPr txBox="1">
            <a:spLocks/>
          </p:cNvSpPr>
          <p:nvPr/>
        </p:nvSpPr>
        <p:spPr>
          <a:xfrm>
            <a:off x="395536" y="2060848"/>
            <a:ext cx="8352928" cy="15841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Princip činnosti dynama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Během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otáčení smyčky se mění směr průchodu indukčních čar smyčkou a tím i polarita indukovaného napětí.</a:t>
            </a:r>
          </a:p>
        </p:txBody>
      </p:sp>
    </p:spTree>
    <p:extLst>
      <p:ext uri="{BB962C8B-B14F-4D97-AF65-F5344CB8AC3E}">
        <p14:creationId xmlns:p14="http://schemas.microsoft.com/office/powerpoint/2010/main" val="379815828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INDUKOVANÉ NAPĚTÍ A TOČIVÝ MOMENT 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277" y="3887082"/>
            <a:ext cx="7510107" cy="2760207"/>
          </a:xfrm>
          <a:prstGeom prst="rect">
            <a:avLst/>
          </a:prstGeom>
        </p:spPr>
      </p:pic>
      <p:sp>
        <p:nvSpPr>
          <p:cNvPr id="13" name="Zástupný symbol pro obsah 6"/>
          <p:cNvSpPr txBox="1">
            <a:spLocks/>
          </p:cNvSpPr>
          <p:nvPr/>
        </p:nvSpPr>
        <p:spPr>
          <a:xfrm>
            <a:off x="395536" y="2060848"/>
            <a:ext cx="8352928" cy="15841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Princip činnosti dynama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kotvě stejnosměrného generátoru se indukuje střídavé napětí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099717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INDUKOVANÉ NAPĚTÍ A TOČIVÝ MOMENT 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277" y="3888275"/>
            <a:ext cx="7510107" cy="2757820"/>
          </a:xfrm>
          <a:prstGeom prst="rect">
            <a:avLst/>
          </a:prstGeom>
        </p:spPr>
      </p:pic>
      <p:sp>
        <p:nvSpPr>
          <p:cNvPr id="13" name="Zástupný symbol pro obsah 6"/>
          <p:cNvSpPr txBox="1">
            <a:spLocks/>
          </p:cNvSpPr>
          <p:nvPr/>
        </p:nvSpPr>
        <p:spPr>
          <a:xfrm>
            <a:off x="395536" y="2060848"/>
            <a:ext cx="8352928" cy="15841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Princip činnosti dynama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Komutátor stejnosměrného generátoru působí jako usměrňovač.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738087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INDUKOVANÉ NAPĚTÍ A TOČIVÝ MOMENT 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581128"/>
            <a:ext cx="4250678" cy="1560911"/>
          </a:xfrm>
          <a:prstGeom prst="rect">
            <a:avLst/>
          </a:prstGeom>
        </p:spPr>
      </p:pic>
      <p:sp>
        <p:nvSpPr>
          <p:cNvPr id="13" name="Zástupný symbol pro obsah 6"/>
          <p:cNvSpPr txBox="1">
            <a:spLocks/>
          </p:cNvSpPr>
          <p:nvPr/>
        </p:nvSpPr>
        <p:spPr>
          <a:xfrm>
            <a:off x="4139952" y="2060848"/>
            <a:ext cx="4608512" cy="458524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Komutátor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lamely dosedají sběrací kartáče, které se neotáčejí. 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změně polarity napětí ve smyčce, dojde současně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ke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změně lamely pod kartáčem. 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Napětí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odebírané z kartáčů tak nemění svou polaritu.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36912"/>
            <a:ext cx="4320480" cy="1587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96762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INDUKOVANÉ NAPĚTÍ A TOČIVÝ MOMENT 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95536" y="2060848"/>
            <a:ext cx="8352928" cy="44644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Indukované napětí v dynamu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Hladší průběh indukovaného napětí dosáhneme větším počtem cívek, které jsou sériově propojeny a každá z nich je připojena na dvě protilehlé lamely komutátoru.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Velikost indukovaného napětí závisí na rychlosti otáčení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velikosti budicího proudu.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891899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INDUKOVANÉ NAPĚTÍ A TOČIVÝ MOMENT 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95536" y="2060848"/>
            <a:ext cx="8352928" cy="44644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Princip stejnosměrného motoru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Protéká-li budicím vinutím elektrický proud, vytváří se magnetické pole, které se uzavírá přes rotor (kotvu) stroje.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Napájíme-li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i rotorové vinutí stejnosměrným proudem, magnetická pole (rotoru a statoru) se pod póly statoru sčítají a dle pravidla levé ruky působí na vodiče rotoru mechanická síla. 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Tato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síla přestavuje točivý moment otáčející smyčkou rotoru směrem k neutrální ose. </a:t>
            </a:r>
          </a:p>
        </p:txBody>
      </p:sp>
    </p:spTree>
    <p:extLst>
      <p:ext uri="{BB962C8B-B14F-4D97-AF65-F5344CB8AC3E}">
        <p14:creationId xmlns:p14="http://schemas.microsoft.com/office/powerpoint/2010/main" val="197863007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INDUKOVANÉ NAPĚTÍ A TOČIVÝ MOMENT 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95536" y="2060848"/>
            <a:ext cx="8352928" cy="44644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Princip stejnosměrného motoru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neutrální ose neprochází smyčkou žádný proud a nepůsobí tak na smyčku žádný točivý moment. 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průchodu smyčky neutrální osou je třeba změnit směr proudu ve smyčce, aby zůstal zachován směr působení točivého momentu. 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Toho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docílíme pomocí komutátoru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Směr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otáčení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určuje směr proudu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v kotvě i v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buzení.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363216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INDUKOVANÉ NAPĚTÍ A TOČIVÝ MOMENT 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12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851271"/>
            <a:ext cx="6192688" cy="4836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113876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 je princip činnosti dynama?  ..………………………………................................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je to komutátor, jaký je jeho princip funkce? ……………………..……………………………...................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 čem závisí indukované napětí v dynamu? …………………………....................................................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 je princip funkce stejnosměrného motoru?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......................................................................................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13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0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INDUKOVANÉ NAPĚTÍ A TOČIVÝ MOMENT 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induced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voltage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indukované napětí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torque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točivý moment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sine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wave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voltage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sinusové napětí 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rectified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voltage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usměrněné napětí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magnetic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field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– magnetické pole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14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0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INDUKOVANÉ NAPĚTÍ A TOČIVÝ MOMENT 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15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4281</TotalTime>
  <Words>570</Words>
  <Application>Microsoft Office PowerPoint</Application>
  <PresentationFormat>Předvádění na obrazovce (4:3)</PresentationFormat>
  <Paragraphs>91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Prezentace aplikace PowerPoint</vt:lpstr>
      <vt:lpstr>INDUKOVANÉ NAPĚTÍ A TOČIVÝ MOMENT </vt:lpstr>
      <vt:lpstr>INDUKOVANÉ NAPĚTÍ A TOČIVÝ MOMENT </vt:lpstr>
      <vt:lpstr>INDUKOVANÉ NAPĚTÍ A TOČIVÝ MOMENT </vt:lpstr>
      <vt:lpstr>INDUKOVANÉ NAPĚTÍ A TOČIVÝ MOMENT </vt:lpstr>
      <vt:lpstr>INDUKOVANÉ NAPĚTÍ A TOČIVÝ MOMENT </vt:lpstr>
      <vt:lpstr>INDUKOVANÉ NAPĚTÍ A TOČIVÝ MOMENT </vt:lpstr>
      <vt:lpstr>INDUKOVANÉ NAPĚTÍ A TOČIVÝ MOMENT </vt:lpstr>
      <vt:lpstr>INDUKOVANÉ NAPĚTÍ A TOČIVÝ MOMENT </vt:lpstr>
      <vt:lpstr>INDUKOVANÉ NAPĚTÍ A TOČIVÝ MOMENT </vt:lpstr>
      <vt:lpstr>INDUKOVANÉ NAPĚTÍ A TOČIVÝ MOMENT 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215</cp:revision>
  <dcterms:created xsi:type="dcterms:W3CDTF">2012-05-16T10:04:36Z</dcterms:created>
  <dcterms:modified xsi:type="dcterms:W3CDTF">2013-03-30T14:32:41Z</dcterms:modified>
</cp:coreProperties>
</file>