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65" r:id="rId4"/>
    <p:sldId id="276" r:id="rId5"/>
    <p:sldId id="278" r:id="rId6"/>
    <p:sldId id="275" r:id="rId7"/>
    <p:sldId id="279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4603848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Reakce kotvy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březen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REAKCE KOTVY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5220072" y="1988839"/>
            <a:ext cx="3744416" cy="446449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zatížení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dynama nebo motoru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protéká obvodem kotvy (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rotorovým vinutím)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proud, který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vytváří své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magnetické pole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88" y="1923635"/>
            <a:ext cx="4720040" cy="472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9813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REAKCE KOTVY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14" y="2924944"/>
            <a:ext cx="6930029" cy="3389488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1988840"/>
            <a:ext cx="8352928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Toto pole je v okamžiku maxima kolmé na budicí magnetické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pole se kterým se sčítá a deformuje jej.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395536" y="6165304"/>
            <a:ext cx="8352928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Důsledkem je posunutí neutrální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osy o úhel </a:t>
            </a:r>
            <a:r>
              <a:rPr lang="cs-CZ" sz="2600" dirty="0" smtClean="0">
                <a:latin typeface="Symbol" pitchFamily="18" charset="2"/>
                <a:cs typeface="Arial" pitchFamily="34" charset="0"/>
              </a:rPr>
              <a:t>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65072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REAKCE KOTVY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7600" y="3279872"/>
            <a:ext cx="6930029" cy="3389488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1988840"/>
            <a:ext cx="8748464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 dynam se posouvá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neutrální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osa ve směru otáčení.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 motorů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posouvá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neutrální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osa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proti směru točení.</a:t>
            </a:r>
          </a:p>
        </p:txBody>
      </p:sp>
    </p:spTree>
    <p:extLst>
      <p:ext uri="{BB962C8B-B14F-4D97-AF65-F5344CB8AC3E}">
        <p14:creationId xmlns:p14="http://schemas.microsoft.com/office/powerpoint/2010/main" val="34861085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884788"/>
            <a:ext cx="8352928" cy="271256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REAKCE KOTVY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17281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zabránění tohoto nežádoucího efektu jsou na statoru umístěny komutační (pomocné) póly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Případně je ještě nutné pootočit kartáče na statoru.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1930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REAKCE KOTVY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95536" y="2060848"/>
            <a:ext cx="8352928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Od výkonu 1 kW mívají stejnosměrné stroje na statoru, kromě hlavního vinutí, i komutační vinutí.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Ve směru otáčení následuje po hlavním pólu: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 dynam komutační pól opačné polarity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 motorů komutační pól stejné polarity.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změně směru otáčení je třeba přepólovat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i komutační póly.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759218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způsobuje tzv. reakce kotvy?  ..………………………………................................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důsledkem reakce kotvy? ……………………..……………………………...................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Jakým způsobem se bráníme účinkům reakce kotvy?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jsou to komutační póly a kde jsou umístěny?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REAKCE KOTVY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armature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reaction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rakce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kotvy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neutral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plane – neutrální osa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shift </a:t>
            </a:r>
            <a:r>
              <a:rPr lang="en-US" sz="2200" dirty="0">
                <a:latin typeface="Arial" pitchFamily="34" charset="0"/>
                <a:cs typeface="Arial" pitchFamily="34" charset="0"/>
              </a:rPr>
              <a:t>in the direction of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rotation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posunout ve směru točení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>
                <a:latin typeface="Arial" pitchFamily="34" charset="0"/>
                <a:cs typeface="Arial" pitchFamily="34" charset="0"/>
              </a:rPr>
              <a:t>shift the position of the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brushes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posunout kartáče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interpole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coil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komutační cívka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interpole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winding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komutační vinutí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REAKCE KOTVY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4596</TotalTime>
  <Words>373</Words>
  <Application>Microsoft Office PowerPoint</Application>
  <PresentationFormat>Předvádění na obrazovce (4:3)</PresentationFormat>
  <Paragraphs>66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REAKCE KOTVY</vt:lpstr>
      <vt:lpstr>REAKCE KOTVY</vt:lpstr>
      <vt:lpstr>REAKCE KOTVY</vt:lpstr>
      <vt:lpstr>REAKCE KOTVY</vt:lpstr>
      <vt:lpstr>REAKCE KOTVY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225</cp:revision>
  <dcterms:created xsi:type="dcterms:W3CDTF">2012-05-16T10:04:36Z</dcterms:created>
  <dcterms:modified xsi:type="dcterms:W3CDTF">2013-03-30T14:51:57Z</dcterms:modified>
</cp:coreProperties>
</file>