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5"/>
  </p:notesMasterIdLst>
  <p:sldIdLst>
    <p:sldId id="256" r:id="rId2"/>
    <p:sldId id="263" r:id="rId3"/>
    <p:sldId id="268" r:id="rId4"/>
    <p:sldId id="267" r:id="rId5"/>
    <p:sldId id="265" r:id="rId6"/>
    <p:sldId id="266" r:id="rId7"/>
    <p:sldId id="269" r:id="rId8"/>
    <p:sldId id="270" r:id="rId9"/>
    <p:sldId id="271" r:id="rId10"/>
    <p:sldId id="272" r:id="rId11"/>
    <p:sldId id="260" r:id="rId12"/>
    <p:sldId id="262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100" d="100"/>
          <a:sy n="100" d="100"/>
        </p:scale>
        <p:origin x="-30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14468020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Vocelova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VY_32_INOVACE_08_C_14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Stejnosměrná dynama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březen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                           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STEJNOSMĚRNÁ DYNAMA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Dynamo s cizím buzením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3347864" y="2564904"/>
            <a:ext cx="5616624" cy="21602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Budicí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vinutí není propojeno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vinutím kotvy.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Budicí vinutí je napájeno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z vlastního zdroje.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702" y="2616532"/>
            <a:ext cx="2632866" cy="4009620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3707904" y="4941168"/>
            <a:ext cx="5256584" cy="16849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A1, A2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vývody vinutí kotvy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F1, F2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vývody vinutí pro cizí buzení</a:t>
            </a:r>
          </a:p>
        </p:txBody>
      </p:sp>
    </p:spTree>
    <p:extLst>
      <p:ext uri="{BB962C8B-B14F-4D97-AF65-F5344CB8AC3E}">
        <p14:creationId xmlns:p14="http://schemas.microsoft.com/office/powerpoint/2010/main" xmlns="" val="42466284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STEJNOSMĚRNÁ DYNAMA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Dynamo s cizím buzením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3347864" y="2564904"/>
            <a:ext cx="5616624" cy="27363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Jako cizí vinutí může být použito permanentního magnetu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Budicí vinutí je pak úplně nahrazeno permanentním magnetem.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2770785"/>
            <a:ext cx="2592288" cy="3163067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323528" y="6093296"/>
            <a:ext cx="8640960" cy="5328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A1, A2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vývody vinutí kotvy</a:t>
            </a:r>
          </a:p>
        </p:txBody>
      </p:sp>
    </p:spTree>
    <p:extLst>
      <p:ext uri="{BB962C8B-B14F-4D97-AF65-F5344CB8AC3E}">
        <p14:creationId xmlns:p14="http://schemas.microsoft.com/office/powerpoint/2010/main" xmlns="" val="42675072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537358"/>
            <a:ext cx="4392488" cy="391396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STEJNOSMĚRNÁ DYNAMA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Dynamo s cizím buzením – zatěžovací charakteristika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4644008" y="2564904"/>
            <a:ext cx="4320480" cy="4104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zatěžování klesá výstupní napětí dynama.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Úbytek napětí je dán odporem vinutí kotvy.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 velikost výstupního napětí má vliv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i budicí proud </a:t>
            </a:r>
            <a:r>
              <a:rPr lang="cs-CZ" sz="2600" b="1" i="1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600" b="1" i="1" baseline="-25000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89813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STEJNOSMĚRNÁ DYNAMA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>
                <a:latin typeface="Arial Narrow" pitchFamily="34" charset="0"/>
                <a:cs typeface="Arial" pitchFamily="34" charset="0"/>
              </a:rPr>
              <a:t>Derivační dynamo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3275856" y="2564904"/>
            <a:ext cx="5688632" cy="21602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Budicí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vinutí je připojené paralelně k vinutí kotvy.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Regulace proudu buzení probíhá pomocí proměnného rezistoru.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564904"/>
            <a:ext cx="3045241" cy="3888432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2411760" y="5157192"/>
            <a:ext cx="6552728" cy="14689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E1, E2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vývody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vinutí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derivačního buzení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>
                <a:latin typeface="Arial" pitchFamily="34" charset="0"/>
                <a:cs typeface="Arial" pitchFamily="34" charset="0"/>
              </a:rPr>
              <a:t>A1, A2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– vývody vinutí kotvy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936364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STEJNOSMĚRNÁ DYNAMA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Derivační dynamo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3275856" y="2564904"/>
            <a:ext cx="5688632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správném zapojení je dynamo schopno se samo nabudit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a rozběhnout (díky zbytkovému magnetizmu se při rozběhu indukuje v kotvě napětí).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opačném zapojení vinutí se dynamo nenabudí 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tím pádem nedodává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el. energii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564904"/>
            <a:ext cx="3045241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403412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451483"/>
            <a:ext cx="4464495" cy="397812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STEJNOSMĚRNÁ DYNAMA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Derivační dynamo – zatěžovací charakteristika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5076056" y="2564904"/>
            <a:ext cx="3888432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Napětí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dodávané derivačním dynamem klesá se zatížením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více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než u dynam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cizím buzením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Budicí proud </a:t>
            </a:r>
            <a:r>
              <a:rPr lang="cs-CZ" sz="2600" b="1" i="1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600" b="1" i="1" baseline="-25000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je možné regulovat pomocí rezistoru.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37815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6694" y="2492896"/>
            <a:ext cx="2561130" cy="413766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STEJNOSMĚRNÁ DYNAMA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Kompaundní dynamo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3131840" y="2564904"/>
            <a:ext cx="5832648" cy="40324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Jedno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budicí vinutí je připojené sériově a druhé budicí vinutí je připojené paralelně k vinutí kotvy.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Regulace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napětí probíhá stejně jako u derivačního dynama – a to pomocí odporu zapojeného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paralelní větvi.</a:t>
            </a:r>
          </a:p>
        </p:txBody>
      </p:sp>
    </p:spTree>
    <p:extLst>
      <p:ext uri="{BB962C8B-B14F-4D97-AF65-F5344CB8AC3E}">
        <p14:creationId xmlns:p14="http://schemas.microsoft.com/office/powerpoint/2010/main" xmlns="" val="39728297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73681" y="2005445"/>
            <a:ext cx="2646791" cy="235844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61806" y="4290683"/>
            <a:ext cx="1466578" cy="236934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STEJNOSMĚRNÁ DYNAMA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Kompaundní dynamo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323528" y="2564903"/>
            <a:ext cx="5904655" cy="40951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Sériové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budicí vinutí kompenzuje úbytek napětí vznikající při zatížení. Výsledná zatěžovací charakteristika pak se zatížením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neklesá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(výstupní napětí není závislé na zatížení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).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Tato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dynama jsou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nejpoužívanější, hlavně jako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zdroj budicího proudu pro synchronní třífázové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generátory.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853522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zapojení a popište dynamo s cizím buzením.  ..………………………………................................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Nakreslete zapojení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popište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derivační dynamo. ……………………..……………………………...................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Nakreslete zapojení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popište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kompaundní dynamo. …………………………....................................................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a popište zatěžovací charakteristiky jednotlivých druhů dynam. ...........................................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STEJNOSMĚRNÁ DYNAMA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separately-excited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DC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generator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dynamo s cizím buzením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dirty="0">
                <a:latin typeface="Arial Narrow" pitchFamily="34" charset="0"/>
                <a:cs typeface="Arial" pitchFamily="34" charset="0"/>
              </a:rPr>
              <a:t>independent external source of DC </a:t>
            </a:r>
            <a:r>
              <a:rPr lang="en-US" sz="2200" dirty="0" smtClean="0">
                <a:latin typeface="Arial Narrow" pitchFamily="34" charset="0"/>
                <a:cs typeface="Arial" pitchFamily="34" charset="0"/>
              </a:rPr>
              <a:t>current</a:t>
            </a: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 – nezávislý vnější zdroj proudu</a:t>
            </a:r>
            <a:endParaRPr lang="cs-CZ" sz="2200" dirty="0">
              <a:latin typeface="Arial Narrow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shunt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wound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DC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generator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derivační dynamo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compound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wound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DC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generator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kompaundní dynamo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field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winding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budicí vinutí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voltage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output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characteristic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zatěžovací charakteristika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STEJNOSMĚRNÁ DYNAMA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4776</TotalTime>
  <Words>467</Words>
  <Application>Microsoft Office PowerPoint</Application>
  <PresentationFormat>Předvádění na obrazovce (4:3)</PresentationFormat>
  <Paragraphs>89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STEJNOSMĚRNÁ DYNAMA</vt:lpstr>
      <vt:lpstr>STEJNOSMĚRNÁ DYNAMA</vt:lpstr>
      <vt:lpstr>STEJNOSMĚRNÁ DYNAMA</vt:lpstr>
      <vt:lpstr>STEJNOSMĚRNÁ DYNAMA</vt:lpstr>
      <vt:lpstr>STEJNOSMĚRNÁ DYNAMA</vt:lpstr>
      <vt:lpstr>STEJNOSMĚRNÁ DYNAMA</vt:lpstr>
      <vt:lpstr>STEJNOSMĚRNÁ DYNAMA</vt:lpstr>
      <vt:lpstr>STEJNOSMĚRNÁ DYNAMA</vt:lpstr>
      <vt:lpstr>Snímek 11</vt:lpstr>
      <vt:lpstr>Snímek 12</vt:lpstr>
      <vt:lpstr>Snímek 13</vt:lpstr>
    </vt:vector>
  </TitlesOfParts>
  <Company>SOŠ a 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Dum</cp:lastModifiedBy>
  <cp:revision>237</cp:revision>
  <dcterms:created xsi:type="dcterms:W3CDTF">2012-05-16T10:04:36Z</dcterms:created>
  <dcterms:modified xsi:type="dcterms:W3CDTF">2013-05-02T12:41:43Z</dcterms:modified>
</cp:coreProperties>
</file>