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68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60" r:id="rId12"/>
    <p:sldId id="262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66" d="100"/>
          <a:sy n="66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2011916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Vocelova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Stejnosměrné motory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březen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606" y="2492896"/>
            <a:ext cx="2037146" cy="400962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STEJNOSMĚRNÉ MOTORY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Motor s cizím buzením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2061029" y="2564904"/>
            <a:ext cx="6903459" cy="28803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Budicí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vinutí je napájeno z vlastního zdroje nezávislého na napájení vinutí kotvy.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Otáčky se řídí napětím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 obvodu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kotvy.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Místo budicího vinutí může být použit permanentní magnet.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2627784" y="5445224"/>
            <a:ext cx="6336704" cy="11809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A1, A2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vinutí kotvy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F1, F2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vinutí pro cizí buzení</a:t>
            </a:r>
          </a:p>
        </p:txBody>
      </p:sp>
    </p:spTree>
    <p:extLst>
      <p:ext uri="{BB962C8B-B14F-4D97-AF65-F5344CB8AC3E}">
        <p14:creationId xmlns:p14="http://schemas.microsoft.com/office/powerpoint/2010/main" val="42466284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861048"/>
            <a:ext cx="3726619" cy="276400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STEJNOSMĚRNÉ MOTORY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Motor s cizím buzením – zatěžovací charakteristika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23528" y="2564904"/>
            <a:ext cx="8640960" cy="27363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Pro zvýšení otáček nad jmenovité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otáčky je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možné použít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rezistor v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obvodu buzení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snížením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budicího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napětí zvýšit otáčky motoru.</a:t>
            </a:r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4355976" y="4005064"/>
            <a:ext cx="4608512" cy="24482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Kvůli nutnosti dvou zdrojů se často nepoužívá.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Má stejné vlastnosti jako derivační motor.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60754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STEJNOSMĚRNÉ MOTORY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Derivační motor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2432682" y="2564904"/>
            <a:ext cx="6531806" cy="27363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Budicí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vinutí je zapojené paralelně k vinutí kotvy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Otáčky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lze regulovat spouštěcím odporem nebo odporem v obvodu buzení.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578" y="2564904"/>
            <a:ext cx="1863166" cy="4009620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2627784" y="5445224"/>
            <a:ext cx="6336704" cy="11809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A1, A2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vinutí kotvy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E1, E2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derivačního vinutí</a:t>
            </a:r>
          </a:p>
        </p:txBody>
      </p:sp>
    </p:spTree>
    <p:extLst>
      <p:ext uri="{BB962C8B-B14F-4D97-AF65-F5344CB8AC3E}">
        <p14:creationId xmlns:p14="http://schemas.microsoft.com/office/powerpoint/2010/main" val="530632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STEJNOSMĚRNÉ MOTORY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Derivační motor – </a:t>
            </a:r>
            <a:r>
              <a:rPr lang="cs-CZ" sz="3000" b="1" dirty="0">
                <a:latin typeface="Arial Narrow" pitchFamily="34" charset="0"/>
                <a:cs typeface="Arial" pitchFamily="34" charset="0"/>
              </a:rPr>
              <a:t>zatěžovací charakteristika</a:t>
            </a:r>
            <a:endParaRPr lang="cs-CZ" sz="3000" b="1" dirty="0" smtClean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23528" y="2564904"/>
            <a:ext cx="8640960" cy="10081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Motor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chová stejně jako motor s cizím buzením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má stejnou zatěžovací charakteristiku).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478" y="3573017"/>
            <a:ext cx="4146530" cy="3075454"/>
          </a:xfrm>
          <a:prstGeom prst="rect">
            <a:avLst/>
          </a:prstGeom>
        </p:spPr>
      </p:pic>
      <p:sp>
        <p:nvSpPr>
          <p:cNvPr id="10" name="Zástupný symbol pro obsah 6"/>
          <p:cNvSpPr txBox="1">
            <a:spLocks/>
          </p:cNvSpPr>
          <p:nvPr/>
        </p:nvSpPr>
        <p:spPr>
          <a:xfrm>
            <a:off x="4860032" y="3717032"/>
            <a:ext cx="3888432" cy="24482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Derivační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motor se může při přerušení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obvodu budicího vinutí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roztočit do vysokých otáček!</a:t>
            </a:r>
          </a:p>
        </p:txBody>
      </p:sp>
    </p:spTree>
    <p:extLst>
      <p:ext uri="{BB962C8B-B14F-4D97-AF65-F5344CB8AC3E}">
        <p14:creationId xmlns:p14="http://schemas.microsoft.com/office/powerpoint/2010/main" val="29355102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STEJNOSMĚRNÉ MOTORY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Sériový motor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2915816" y="2564904"/>
            <a:ext cx="6048672" cy="27363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Budicí vinutí je zapojeno v sérii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s vinutím kotvy.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Proud, který protéká vinutím kotvy, protéká také budicím vinutím.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495" y="3068960"/>
            <a:ext cx="2490304" cy="3373593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2915816" y="5445224"/>
            <a:ext cx="6048672" cy="11809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A1, A2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vinutí kotvy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D1, D2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sériového vinutí</a:t>
            </a:r>
          </a:p>
        </p:txBody>
      </p:sp>
    </p:spTree>
    <p:extLst>
      <p:ext uri="{BB962C8B-B14F-4D97-AF65-F5344CB8AC3E}">
        <p14:creationId xmlns:p14="http://schemas.microsoft.com/office/powerpoint/2010/main" val="36844783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STEJNOSMĚRNÉ MOTORY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Sériový motor – </a:t>
            </a:r>
            <a:r>
              <a:rPr lang="cs-CZ" sz="3000" b="1" dirty="0">
                <a:latin typeface="Arial Narrow" pitchFamily="34" charset="0"/>
                <a:cs typeface="Arial" pitchFamily="34" charset="0"/>
              </a:rPr>
              <a:t>zatěžovací charakteristika</a:t>
            </a:r>
            <a:endParaRPr lang="cs-CZ" sz="3000" b="1" dirty="0" smtClean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23528" y="2564904"/>
            <a:ext cx="8640960" cy="10081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Sériové motory mají největší rozběhový moment.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609" y="3212976"/>
            <a:ext cx="4472415" cy="3312368"/>
          </a:xfrm>
          <a:prstGeom prst="rect">
            <a:avLst/>
          </a:prstGeom>
        </p:spPr>
      </p:pic>
      <p:sp>
        <p:nvSpPr>
          <p:cNvPr id="10" name="Zástupný symbol pro obsah 6"/>
          <p:cNvSpPr txBox="1">
            <a:spLocks/>
          </p:cNvSpPr>
          <p:nvPr/>
        </p:nvSpPr>
        <p:spPr>
          <a:xfrm>
            <a:off x="4499992" y="3068960"/>
            <a:ext cx="4248472" cy="30963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běhu naprázdno se snadno roztočí do vysokých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otáček, </a:t>
            </a:r>
            <a:br>
              <a:rPr lang="cs-CZ" sz="2600" b="1" dirty="0" smtClean="0">
                <a:latin typeface="Arial" pitchFamily="34" charset="0"/>
                <a:cs typeface="Arial" pitchFamily="34" charset="0"/>
              </a:rPr>
            </a:b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proto na ně musí být připojena zátěž např. přes řetěz nebo jiné pevné spojení.</a:t>
            </a:r>
          </a:p>
        </p:txBody>
      </p:sp>
    </p:spTree>
    <p:extLst>
      <p:ext uri="{BB962C8B-B14F-4D97-AF65-F5344CB8AC3E}">
        <p14:creationId xmlns:p14="http://schemas.microsoft.com/office/powerpoint/2010/main" val="23193649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STEJNOSMĚRNÉ MOTORY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Kompaundní motor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2771800" y="2564904"/>
            <a:ext cx="6192688" cy="23762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Jedno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budicí vinutí je připojené sériově a druhé budicí vinutí je připojené paralelně k vinutí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kotvy.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Motor využívá výhod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obou zapojení.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536103"/>
            <a:ext cx="2229512" cy="4061247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2915816" y="4941168"/>
            <a:ext cx="6048672" cy="16849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A1, A2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vinutí kotvy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D1, D2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vývody sériového vinutí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E1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, E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– vývody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paralelního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vinutí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759042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STEJNOSMĚRNÉ MOTORY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5760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3000" b="1" dirty="0" smtClean="0">
                <a:latin typeface="Arial Narrow" pitchFamily="34" charset="0"/>
                <a:cs typeface="Arial" pitchFamily="34" charset="0"/>
              </a:rPr>
              <a:t>Kompaundní motor – </a:t>
            </a:r>
            <a:r>
              <a:rPr lang="cs-CZ" sz="3000" b="1" dirty="0">
                <a:latin typeface="Arial Narrow" pitchFamily="34" charset="0"/>
                <a:cs typeface="Arial" pitchFamily="34" charset="0"/>
              </a:rPr>
              <a:t>zatěžovací charakteristika</a:t>
            </a:r>
            <a:endParaRPr lang="cs-CZ" sz="3000" b="1" dirty="0" smtClean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23528" y="2564904"/>
            <a:ext cx="8640960" cy="10081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Mají větší rozběhový moment než derivační motory.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82" y="3212976"/>
            <a:ext cx="4481249" cy="3318910"/>
          </a:xfrm>
          <a:prstGeom prst="rect">
            <a:avLst/>
          </a:prstGeom>
        </p:spPr>
      </p:pic>
      <p:sp>
        <p:nvSpPr>
          <p:cNvPr id="10" name="Zástupný symbol pro obsah 6"/>
          <p:cNvSpPr txBox="1">
            <a:spLocks/>
          </p:cNvSpPr>
          <p:nvPr/>
        </p:nvSpPr>
        <p:spPr>
          <a:xfrm>
            <a:off x="4838832" y="3212976"/>
            <a:ext cx="4125655" cy="29523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Používají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u zařízení, kde je rozběhový moment derivačních motorů nedostačující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(např. u zdvihacích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mechanizmů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).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10911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zapojení a popište motor s cizím buzením.  ..………………………………...........................................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Nakreslete zapojení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popište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derivační motor. ……………………..…………………………….................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Nakreslete zapojení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popište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kompaundní motor. …………………………....................................................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Nakreslete zapojení a popište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sériový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motor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.......................................................................................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STEJNOSMĚRNÉ MOTORY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separately-excited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DC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 cizím buzením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>
                <a:latin typeface="Arial Narrow" pitchFamily="34" charset="0"/>
                <a:cs typeface="Arial" pitchFamily="34" charset="0"/>
              </a:rPr>
              <a:t>independent external source of DC current</a:t>
            </a:r>
            <a:r>
              <a:rPr lang="cs-CZ" sz="2200" dirty="0">
                <a:latin typeface="Arial Narrow" pitchFamily="34" charset="0"/>
                <a:cs typeface="Arial" pitchFamily="34" charset="0"/>
              </a:rPr>
              <a:t> – nezávislý vnější zdroj proudu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shunt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wound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DC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derivační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compound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wound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DC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kompaundní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series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wound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DC motor 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sériový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motor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mechanical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characteristic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zatěžovací charakteristika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STEJNOSMĚRNÉ MOTORY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4901</TotalTime>
  <Words>521</Words>
  <Application>Microsoft Office PowerPoint</Application>
  <PresentationFormat>Předvádění na obrazovce (4:3)</PresentationFormat>
  <Paragraphs>94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STEJNOSMĚRNÉ MOTORY</vt:lpstr>
      <vt:lpstr>STEJNOSMĚRNÉ MOTORY</vt:lpstr>
      <vt:lpstr>STEJNOSMĚRNÉ MOTORY</vt:lpstr>
      <vt:lpstr>STEJNOSMĚRNÉ MOTORY</vt:lpstr>
      <vt:lpstr>STEJNOSMĚRNÉ MOTORY</vt:lpstr>
      <vt:lpstr>STEJNOSMĚRNÉ MOTORY</vt:lpstr>
      <vt:lpstr>STEJNOSMĚRNÉ MOTORY</vt:lpstr>
      <vt:lpstr>STEJNOSMĚRNÉ MOTORY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248</cp:revision>
  <dcterms:created xsi:type="dcterms:W3CDTF">2012-05-16T10:04:36Z</dcterms:created>
  <dcterms:modified xsi:type="dcterms:W3CDTF">2013-03-30T15:26:44Z</dcterms:modified>
</cp:coreProperties>
</file>