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9" r:id="rId4"/>
    <p:sldId id="268" r:id="rId5"/>
    <p:sldId id="270" r:id="rId6"/>
    <p:sldId id="271" r:id="rId7"/>
    <p:sldId id="272" r:id="rId8"/>
    <p:sldId id="273" r:id="rId9"/>
    <p:sldId id="274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326374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Vocelova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 Narrow" pitchFamily="34" charset="0"/>
                          <a:cs typeface="Arial" pitchFamily="34" charset="0"/>
                        </a:rPr>
                        <a:t>Spouštění a brzdění stejnosměrných motorů</a:t>
                      </a:r>
                      <a:endParaRPr lang="cs-CZ" sz="1800" dirty="0">
                        <a:latin typeface="Arial Narrow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46805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Vinutí kotvy má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malý činný odpor 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(řádově jednotky 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Proto jím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rozběhu teče velký proud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Při otáčení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vinutí kotvy v magnetickém poli se ve vinutí indukuje napětí –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protisměrné napětí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Toto napětí má opačný směr oproti napájecímu napětí.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Snižuje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tak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proud tekoucí vinutím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466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8" y="1996625"/>
            <a:ext cx="2137838" cy="460072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2771800" y="1988839"/>
            <a:ext cx="6192688" cy="46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omezení proudu při rozběhu se používají rezistory zapojené do obvodu kotvy.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Během rozběhu se spouštěcí odpor snižuje, buď skokově, nebo plynule.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Snižování odporu musí probíhat tak, aby proud nepřekročil dovolené hodnoty.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6284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8" y="1996625"/>
            <a:ext cx="2137838" cy="460072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2555776" y="1916833"/>
            <a:ext cx="6408712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Spouštěcí rezistory mají velké tepelné ztráty.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Výhodnější je použití řízeného usměrňovače, který umožňuje nejenom plynule řídit otáčky, ale také rekuperaci.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napájení buzení musí být výstupní napětí usměrňovače dokonale vyhlazeno (obvodu kotvy pulzní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napětí nevadí).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0128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73244"/>
            <a:ext cx="6984776" cy="463264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3624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8" y="2141863"/>
            <a:ext cx="2137838" cy="43102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2771800" y="1988839"/>
            <a:ext cx="6192688" cy="46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Brzdění do rezistoru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Vinutí kotvy je odpojeno od zdroje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připojeno na rezistor.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 motoru se tak v podstatě stává generátor, který dodává elektrickou energii do rezistoru.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 rezistoru se elektrická energie přeměňuje v teplo.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2091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37" y="1988840"/>
            <a:ext cx="2363660" cy="460851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2483768" y="1988839"/>
            <a:ext cx="6480720" cy="46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Brzdění protiproudem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Změnou polarity napájecího napětí dojde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 změně směru proudu i točivého momentu.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omezení brzdného proudu se používá rezistor zařazený do obvodu kotvy.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 zastavení motoru se musí odpojit od napájení, jinak se roztočí opačným směrem.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Jedná se o brzdění s velikými ztrátami.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7854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251520" y="1988839"/>
            <a:ext cx="4824536" cy="46085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Brzdění rekuperační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snížení napětí na kotvě nebo zvýšení mechanických otáček běžícího motoru se motor stává generátorem.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162133"/>
            <a:ext cx="4214937" cy="2795551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251519" y="3933056"/>
            <a:ext cx="8679433" cy="37444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Aby bylo možné vyrobenou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elektrickou energii dodávat zpět do sítě, musí být motor napájen řízeným usměrňovačem, který toto umožňuje.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Dochází zde jen k minimálním ztrátám.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1438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princip rozběhu stejnosměrných motorů.  ..………………………………...........................................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3 způsoby brzdění stejnosměrných motorů. ……………………..…………………………….................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Nakreslete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popište zapojení pro rozběh a brzdění stejnosměrných motorů pomocí řízeného usměrňovače. …………………………....................................................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smtClean="0">
                <a:latin typeface="Arial" pitchFamily="34" charset="0"/>
                <a:cs typeface="Arial" pitchFamily="34" charset="0"/>
              </a:rPr>
              <a:t>startup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rozběh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armature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odpor kotvy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startup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spouštěcí rezistor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limit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omezit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controlled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rectifier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řízený usměrňovač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SPOUŠTĚNÍ A BRZDĚNÍ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5092</TotalTime>
  <Words>371</Words>
  <Application>Microsoft Office PowerPoint</Application>
  <PresentationFormat>Předvádění na obrazovce (4:3)</PresentationFormat>
  <Paragraphs>81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SPOUŠTĚNÍ A BRZDĚNÍ STEJNOSMĚRNÝCH MOTORŮ</vt:lpstr>
      <vt:lpstr>SPOUŠTĚNÍ A BRZDĚNÍ STEJNOSMĚRNÝCH MOTORŮ</vt:lpstr>
      <vt:lpstr>SPOUŠTĚNÍ A BRZDĚNÍ STEJNOSMĚRNÝCH MOTORŮ</vt:lpstr>
      <vt:lpstr>SPOUŠTĚNÍ A BRZDĚNÍ STEJNOSMĚRNÝCH MOTORŮ</vt:lpstr>
      <vt:lpstr>SPOUŠTĚNÍ A BRZDĚNÍ STEJNOSMĚRNÝCH MOTORŮ</vt:lpstr>
      <vt:lpstr>SPOUŠTĚNÍ A BRZDĚNÍ STEJNOSMĚRNÝCH MOTORŮ</vt:lpstr>
      <vt:lpstr>SPOUŠTĚNÍ A BRZDĚNÍ STEJNOSMĚRNÝCH MOTORŮ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263</cp:revision>
  <dcterms:created xsi:type="dcterms:W3CDTF">2012-05-16T10:04:36Z</dcterms:created>
  <dcterms:modified xsi:type="dcterms:W3CDTF">2013-03-31T16:07:47Z</dcterms:modified>
</cp:coreProperties>
</file>