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3"/>
  </p:notesMasterIdLst>
  <p:sldIdLst>
    <p:sldId id="256" r:id="rId2"/>
    <p:sldId id="263" r:id="rId3"/>
    <p:sldId id="269" r:id="rId4"/>
    <p:sldId id="270" r:id="rId5"/>
    <p:sldId id="271" r:id="rId6"/>
    <p:sldId id="272" r:id="rId7"/>
    <p:sldId id="273" r:id="rId8"/>
    <p:sldId id="274" r:id="rId9"/>
    <p:sldId id="260" r:id="rId10"/>
    <p:sldId id="262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68" autoAdjust="0"/>
    <p:restoredTop sz="94660"/>
  </p:normalViewPr>
  <p:slideViewPr>
    <p:cSldViewPr>
      <p:cViewPr>
        <p:scale>
          <a:sx n="100" d="100"/>
          <a:sy n="100" d="100"/>
        </p:scale>
        <p:origin x="-306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1448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64106344"/>
              </p:ext>
            </p:extLst>
          </p:nvPr>
        </p:nvGraphicFramePr>
        <p:xfrm>
          <a:off x="1115616" y="2132856"/>
          <a:ext cx="6929486" cy="3799530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Vocelova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VY_32_INOVACE_08_C_17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Elektrické stroje – asynchronní motory a stejnosměrné stroje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latin typeface="Arial Narrow" pitchFamily="34" charset="0"/>
                          <a:cs typeface="Arial" pitchFamily="34" charset="0"/>
                        </a:rPr>
                        <a:t>Řízení otáček stejnosměrných motorů</a:t>
                      </a:r>
                      <a:endParaRPr lang="cs-CZ" sz="1800" dirty="0">
                        <a:latin typeface="Arial Narrow" pitchFamily="34" charset="0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březen 2013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2. ročník studijního oboru MIEZ, předmětu ELEKTRICKÉ STROJE A PŘÍSTROJE, inovuje výuku použitím multimediálních pomůcek – prezentace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                        s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obsah 6"/>
          <p:cNvSpPr txBox="1">
            <a:spLocks/>
          </p:cNvSpPr>
          <p:nvPr/>
        </p:nvSpPr>
        <p:spPr>
          <a:xfrm>
            <a:off x="323528" y="1988839"/>
            <a:ext cx="8640960" cy="180020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Otáčky je možné regulovat: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změnou napětí na vinutí kotvy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změnou napětí, resp. proudu v budicím vinutí</a:t>
            </a: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>
                <a:solidFill>
                  <a:prstClr val="white"/>
                </a:solidFill>
                <a:latin typeface="Arial Narrow" pitchFamily="34" charset="0"/>
                <a:cs typeface="Arial Narrow CE" pitchFamily="34" charset="-18"/>
              </a:rPr>
              <a:t>ŘÍZENÍ OTÁČEK STEJNOSMĚRNÝCH MOTORŮ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6630" y="3789040"/>
            <a:ext cx="3473422" cy="280883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0" y="3798731"/>
            <a:ext cx="3473421" cy="28631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3646607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obsah 6"/>
          <p:cNvSpPr txBox="1">
            <a:spLocks/>
          </p:cNvSpPr>
          <p:nvPr/>
        </p:nvSpPr>
        <p:spPr>
          <a:xfrm>
            <a:off x="323529" y="1988839"/>
            <a:ext cx="4608512" cy="280831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Regulace otáček změnou napětí na kotvě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zvyšováním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napětí na kotvě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se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zvyšují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i otáčky motoru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pomocí rozběhových rezistorů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pomocí řízeného usměrňovače</a:t>
            </a: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>
                <a:solidFill>
                  <a:prstClr val="white"/>
                </a:solidFill>
                <a:latin typeface="Arial Narrow" pitchFamily="34" charset="0"/>
                <a:cs typeface="Arial Narrow CE" pitchFamily="34" charset="-18"/>
              </a:rPr>
              <a:t>ŘÍZENÍ OTÁČEK STEJNOSMĚRNÝCH MOTORŮ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76055" y="1988839"/>
            <a:ext cx="3506855" cy="2835868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923912" y="4302978"/>
            <a:ext cx="1152144" cy="2267712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12734" y="4824707"/>
            <a:ext cx="2672669" cy="1772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2256198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obsah 6"/>
          <p:cNvSpPr txBox="1">
            <a:spLocks/>
          </p:cNvSpPr>
          <p:nvPr/>
        </p:nvSpPr>
        <p:spPr>
          <a:xfrm>
            <a:off x="323528" y="1988839"/>
            <a:ext cx="8568951" cy="280831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Regulace napětí pomocí řízeného usměrňovače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zvyšováním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napětí na kotvě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se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zvyšují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i otáčky motoru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pomocí rozběhových rezistorů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pomocí řízeného usměrňovače</a:t>
            </a: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>
                <a:solidFill>
                  <a:prstClr val="white"/>
                </a:solidFill>
                <a:latin typeface="Arial Narrow" pitchFamily="34" charset="0"/>
                <a:cs typeface="Arial Narrow CE" pitchFamily="34" charset="-18"/>
              </a:rPr>
              <a:t>ŘÍZENÍ OTÁČEK STEJNOSMĚRNÝCH MOTORŮ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2493" y="2636912"/>
            <a:ext cx="5141595" cy="3410158"/>
          </a:xfrm>
          <a:prstGeom prst="rect">
            <a:avLst/>
          </a:prstGeom>
        </p:spPr>
      </p:pic>
      <p:sp>
        <p:nvSpPr>
          <p:cNvPr id="10" name="Zástupný symbol pro obsah 6"/>
          <p:cNvSpPr txBox="1">
            <a:spLocks/>
          </p:cNvSpPr>
          <p:nvPr/>
        </p:nvSpPr>
        <p:spPr>
          <a:xfrm>
            <a:off x="5004048" y="1988839"/>
            <a:ext cx="3983613" cy="468052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600" b="1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napájení usměrňovač 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z třífázové sítě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tyristorový usměrňovač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pulzní napětí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možnost rekuperace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téměř bezztrátová regulace</a:t>
            </a:r>
          </a:p>
        </p:txBody>
      </p:sp>
    </p:spTree>
    <p:extLst>
      <p:ext uri="{BB962C8B-B14F-4D97-AF65-F5344CB8AC3E}">
        <p14:creationId xmlns:p14="http://schemas.microsoft.com/office/powerpoint/2010/main" xmlns="" val="243118300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>
                <a:solidFill>
                  <a:prstClr val="white"/>
                </a:solidFill>
                <a:latin typeface="Arial Narrow" pitchFamily="34" charset="0"/>
                <a:cs typeface="Arial Narrow CE" pitchFamily="34" charset="-18"/>
              </a:rPr>
              <a:t>ŘÍZENÍ OTÁČEK STEJNOSMĚRNÝCH MOTORŮ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4008" y="3798731"/>
            <a:ext cx="3473421" cy="2863168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76256" y="1988838"/>
            <a:ext cx="1783206" cy="3272917"/>
          </a:xfrm>
          <a:prstGeom prst="rect">
            <a:avLst/>
          </a:prstGeom>
        </p:spPr>
      </p:pic>
      <p:sp>
        <p:nvSpPr>
          <p:cNvPr id="13" name="Zástupný symbol pro obsah 6"/>
          <p:cNvSpPr txBox="1">
            <a:spLocks/>
          </p:cNvSpPr>
          <p:nvPr/>
        </p:nvSpPr>
        <p:spPr>
          <a:xfrm>
            <a:off x="323528" y="1988839"/>
            <a:ext cx="6552728" cy="453650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Regulace otáček budicím proudem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Změnou velikosti budicího proudu se mění 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i budicí magnetické pole.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Používá se k tomu rezistor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zařazený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do obvodu buzení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Snížením budicího proudu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se zmenší magnetické pole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a zvýší se otáčky rotoru.</a:t>
            </a:r>
          </a:p>
        </p:txBody>
      </p:sp>
    </p:spTree>
    <p:extLst>
      <p:ext uri="{BB962C8B-B14F-4D97-AF65-F5344CB8AC3E}">
        <p14:creationId xmlns:p14="http://schemas.microsoft.com/office/powerpoint/2010/main" xmlns="" val="429121176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obsah 6"/>
          <p:cNvSpPr txBox="1">
            <a:spLocks/>
          </p:cNvSpPr>
          <p:nvPr/>
        </p:nvSpPr>
        <p:spPr>
          <a:xfrm>
            <a:off x="323528" y="1988839"/>
            <a:ext cx="6552728" cy="453650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Regulace otáček budicím proudem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Tímto tzv. odbuzením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je možné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dosáhnout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otáček vyšších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než jmenovitých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Maximální otáčky jsou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limitovány mechanickou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konstrukcí motoru.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Jejich překročením dojde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vlivem odstředivých sil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k destrukci motoru.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>
                <a:solidFill>
                  <a:prstClr val="white"/>
                </a:solidFill>
                <a:latin typeface="Arial Narrow" pitchFamily="34" charset="0"/>
                <a:cs typeface="Arial Narrow CE" pitchFamily="34" charset="-18"/>
              </a:rPr>
              <a:t>ŘÍZENÍ OTÁČEK STEJNOSMĚRNÝCH MOTORŮ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0" y="3798731"/>
            <a:ext cx="3473421" cy="2863168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76256" y="1988838"/>
            <a:ext cx="1783206" cy="3272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1316631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obsah 6"/>
          <p:cNvSpPr txBox="1">
            <a:spLocks/>
          </p:cNvSpPr>
          <p:nvPr/>
        </p:nvSpPr>
        <p:spPr>
          <a:xfrm>
            <a:off x="323528" y="1988839"/>
            <a:ext cx="6552728" cy="453650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Regulace otáček budicím proudem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Tato regulace se hlavně využívá pro udržení otáček při kolísání zatěžovacího momentu.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Sériový motor tento typ</a:t>
            </a:r>
            <a:br>
              <a:rPr lang="cs-CZ" sz="2200" b="1" dirty="0" smtClean="0">
                <a:latin typeface="Arial" pitchFamily="34" charset="0"/>
                <a:cs typeface="Arial" pitchFamily="34" charset="0"/>
              </a:rPr>
            </a:b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regulace neumožňuje.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Ú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plné odpojení buzení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by způsobilo roztočení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motoru do otáček, které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by vedly k jeho destrukci.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>
                <a:solidFill>
                  <a:prstClr val="white"/>
                </a:solidFill>
                <a:latin typeface="Arial Narrow" pitchFamily="34" charset="0"/>
                <a:cs typeface="Arial Narrow CE" pitchFamily="34" charset="-18"/>
              </a:rPr>
              <a:t>ŘÍZENÍ OTÁČEK STEJNOSMĚRNÝCH MOTORŮ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0" y="3798731"/>
            <a:ext cx="3473421" cy="2863168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04248" y="2276872"/>
            <a:ext cx="1990693" cy="2696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18702551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Popište princip regulace otáček změnou napětí na kotvě pomocí rezistoru.  ..………………………………...........................................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Popište princip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regulace otáček změnou napětí na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kotvě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pomocí řízeného usměrňovače. ……………………..…………………………….................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Popište princip regulace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otáček pomocí budicího proudu. …………………………....................................................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>
                <a:solidFill>
                  <a:prstClr val="white"/>
                </a:solidFill>
                <a:latin typeface="Arial Narrow" pitchFamily="34" charset="0"/>
                <a:cs typeface="Arial Narrow CE" pitchFamily="34" charset="-18"/>
              </a:rPr>
              <a:t>ŘÍZENÍ OTÁČEK STEJNOSMĚRNÝCH MOTORŮ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speed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control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řízení otáček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field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coil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budicí vinutí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armature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coil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vinutí kotvy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series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resistor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sériový rezistor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variable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supply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voltage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proměnné napětí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10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>
                <a:solidFill>
                  <a:prstClr val="white"/>
                </a:solidFill>
                <a:latin typeface="Arial Narrow" pitchFamily="34" charset="0"/>
                <a:cs typeface="Arial Narrow CE" pitchFamily="34" charset="-18"/>
              </a:rPr>
              <a:t>ŘÍZENÍ OTÁČEK STEJNOSMĚRNÝCH MOTORŮ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11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5574</TotalTime>
  <Words>332</Words>
  <Application>Microsoft Office PowerPoint</Application>
  <PresentationFormat>Předvádění na obrazovce (4:3)</PresentationFormat>
  <Paragraphs>82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Company>SOŠ a SOU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Dum</cp:lastModifiedBy>
  <cp:revision>277</cp:revision>
  <dcterms:created xsi:type="dcterms:W3CDTF">2012-05-16T10:04:36Z</dcterms:created>
  <dcterms:modified xsi:type="dcterms:W3CDTF">2013-05-02T12:43:19Z</dcterms:modified>
</cp:coreProperties>
</file>