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3"/>
  </p:notesMasterIdLst>
  <p:sldIdLst>
    <p:sldId id="257" r:id="rId2"/>
    <p:sldId id="258" r:id="rId3"/>
    <p:sldId id="256" r:id="rId4"/>
    <p:sldId id="260" r:id="rId5"/>
    <p:sldId id="259" r:id="rId6"/>
    <p:sldId id="261" r:id="rId7"/>
    <p:sldId id="262" r:id="rId8"/>
    <p:sldId id="263" r:id="rId9"/>
    <p:sldId id="265" r:id="rId10"/>
    <p:sldId id="264" r:id="rId11"/>
    <p:sldId id="266" r:id="rId12"/>
    <p:sldId id="267" r:id="rId13"/>
    <p:sldId id="268" r:id="rId14"/>
    <p:sldId id="269" r:id="rId15"/>
    <p:sldId id="271" r:id="rId16"/>
    <p:sldId id="270" r:id="rId17"/>
    <p:sldId id="273" r:id="rId18"/>
    <p:sldId id="272" r:id="rId19"/>
    <p:sldId id="274" r:id="rId20"/>
    <p:sldId id="275" r:id="rId21"/>
    <p:sldId id="276" r:id="rId2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33CC"/>
    <a:srgbClr val="0066FF"/>
    <a:srgbClr val="990099"/>
    <a:srgbClr val="9900CC"/>
    <a:srgbClr val="A50021"/>
    <a:srgbClr val="800080"/>
    <a:srgbClr val="660066"/>
    <a:srgbClr val="184C21"/>
    <a:srgbClr val="860000"/>
    <a:srgbClr val="4D240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09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39F300A-03CD-449E-A590-E895FD34DB77}" type="datetimeFigureOut">
              <a:rPr lang="cs-CZ" smtClean="0"/>
              <a:pPr/>
              <a:t>2.5.2013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1FAEADD-3C45-43B7-8171-73E1CEFADD45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de.wikipedia.org/wiki/August_Heinrich_Hoffmann_von_Fallersleben" TargetMode="External"/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5CD996-7439-422A-959B-ADCBFF2E3B66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417970752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FAEADD-3C45-43B7-8171-73E1CEFADD45}" type="slidenum">
              <a:rPr lang="cs-CZ" smtClean="0"/>
              <a:pPr/>
              <a:t>6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err="1" smtClean="0"/>
              <a:t>Eine</a:t>
            </a:r>
            <a:r>
              <a:rPr lang="cs-CZ" dirty="0" smtClean="0"/>
              <a:t> </a:t>
            </a:r>
            <a:r>
              <a:rPr lang="cs-CZ" dirty="0" err="1" smtClean="0"/>
              <a:t>kleine</a:t>
            </a:r>
            <a:r>
              <a:rPr lang="cs-CZ" dirty="0" smtClean="0"/>
              <a:t> </a:t>
            </a:r>
            <a:r>
              <a:rPr lang="cs-CZ" dirty="0" err="1" smtClean="0"/>
              <a:t>Nachtmusik</a:t>
            </a:r>
            <a:r>
              <a:rPr lang="cs-CZ" dirty="0" smtClean="0"/>
              <a:t>:</a:t>
            </a:r>
            <a:r>
              <a:rPr lang="cs-CZ" baseline="0" dirty="0" smtClean="0"/>
              <a:t> http://www.</a:t>
            </a:r>
            <a:r>
              <a:rPr lang="cs-CZ" baseline="0" dirty="0" err="1" smtClean="0"/>
              <a:t>youtube.com</a:t>
            </a:r>
            <a:r>
              <a:rPr lang="cs-CZ" baseline="0" dirty="0" smtClean="0"/>
              <a:t>/</a:t>
            </a:r>
            <a:r>
              <a:rPr lang="cs-CZ" baseline="0" dirty="0" err="1" smtClean="0"/>
              <a:t>watch</a:t>
            </a:r>
            <a:r>
              <a:rPr lang="cs-CZ" baseline="0" dirty="0" smtClean="0"/>
              <a:t>?v=</a:t>
            </a:r>
            <a:r>
              <a:rPr lang="cs-CZ" baseline="0" dirty="0" err="1" smtClean="0"/>
              <a:t>loFm</a:t>
            </a:r>
            <a:r>
              <a:rPr lang="cs-CZ" baseline="0" dirty="0" smtClean="0"/>
              <a:t>_</a:t>
            </a:r>
            <a:r>
              <a:rPr lang="cs-CZ" baseline="0" dirty="0" err="1" smtClean="0"/>
              <a:t>NlohUw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FAEADD-3C45-43B7-8171-73E1CEFADD45}" type="slidenum">
              <a:rPr lang="cs-CZ" smtClean="0"/>
              <a:pPr/>
              <a:t>8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9. Sinfonie, </a:t>
            </a:r>
            <a:r>
              <a:rPr lang="cs-CZ" dirty="0" err="1" smtClean="0"/>
              <a:t>Schlusschor</a:t>
            </a:r>
            <a:r>
              <a:rPr lang="cs-CZ" dirty="0" smtClean="0"/>
              <a:t> </a:t>
            </a:r>
            <a:r>
              <a:rPr lang="cs-CZ" dirty="0" err="1" smtClean="0"/>
              <a:t>An</a:t>
            </a:r>
            <a:r>
              <a:rPr lang="cs-CZ" dirty="0" smtClean="0"/>
              <a:t> </a:t>
            </a:r>
            <a:r>
              <a:rPr lang="cs-CZ" dirty="0" err="1" smtClean="0"/>
              <a:t>die</a:t>
            </a:r>
            <a:r>
              <a:rPr lang="cs-CZ" dirty="0" smtClean="0"/>
              <a:t> </a:t>
            </a:r>
            <a:r>
              <a:rPr lang="cs-CZ" dirty="0" err="1" smtClean="0"/>
              <a:t>Freude</a:t>
            </a:r>
            <a:r>
              <a:rPr lang="cs-CZ" dirty="0" smtClean="0"/>
              <a:t>: http://www.</a:t>
            </a:r>
            <a:r>
              <a:rPr lang="cs-CZ" dirty="0" err="1" smtClean="0"/>
              <a:t>youtube.com</a:t>
            </a:r>
            <a:r>
              <a:rPr lang="cs-CZ" dirty="0" smtClean="0"/>
              <a:t>/</a:t>
            </a:r>
            <a:r>
              <a:rPr lang="cs-CZ" dirty="0" err="1" smtClean="0"/>
              <a:t>watch</a:t>
            </a:r>
            <a:r>
              <a:rPr lang="cs-CZ" dirty="0" smtClean="0"/>
              <a:t>?v=9xYjz9T4U64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FAEADD-3C45-43B7-8171-73E1CEFADD45}" type="slidenum">
              <a:rPr lang="cs-CZ" smtClean="0"/>
              <a:pPr/>
              <a:t>12</a:t>
            </a:fld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FAEADD-3C45-43B7-8171-73E1CEFADD45}" type="slidenum">
              <a:rPr lang="cs-CZ" smtClean="0"/>
              <a:pPr/>
              <a:t>13</a:t>
            </a:fld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1100" dirty="0" smtClean="0"/>
              <a:t> Text : </a:t>
            </a:r>
            <a:r>
              <a:rPr lang="cs-CZ" sz="1100" dirty="0" err="1" smtClean="0"/>
              <a:t>das</a:t>
            </a:r>
            <a:r>
              <a:rPr lang="cs-CZ" sz="1100" dirty="0" smtClean="0"/>
              <a:t> </a:t>
            </a:r>
            <a:r>
              <a:rPr lang="cs-CZ" sz="1100" dirty="0" err="1" smtClean="0"/>
              <a:t>Deutschlandlied</a:t>
            </a:r>
            <a:r>
              <a:rPr lang="cs-CZ" sz="1100" dirty="0" smtClean="0"/>
              <a:t> </a:t>
            </a:r>
            <a:r>
              <a:rPr lang="cs-CZ" sz="1100" dirty="0" err="1" smtClean="0"/>
              <a:t>von</a:t>
            </a:r>
            <a:r>
              <a:rPr lang="cs-CZ" sz="1100" dirty="0" smtClean="0"/>
              <a:t> </a:t>
            </a:r>
            <a:r>
              <a:rPr lang="cs-CZ" sz="1100" u="sng" dirty="0" smtClean="0">
                <a:hlinkClick r:id="rId3" tooltip="August Heinrich Hoffmann von Fallersleben"/>
              </a:rPr>
              <a:t>Heinrich Hoffmann </a:t>
            </a:r>
            <a:r>
              <a:rPr lang="cs-CZ" sz="1100" u="sng" dirty="0" err="1" smtClean="0">
                <a:hlinkClick r:id="rId3" tooltip="August Heinrich Hoffmann von Fallersleben"/>
              </a:rPr>
              <a:t>von</a:t>
            </a:r>
            <a:r>
              <a:rPr lang="cs-CZ" sz="1100" u="sng" dirty="0" smtClean="0">
                <a:hlinkClick r:id="rId3" tooltip="August Heinrich Hoffmann von Fallersleben"/>
              </a:rPr>
              <a:t> </a:t>
            </a:r>
            <a:r>
              <a:rPr lang="cs-CZ" sz="1100" u="sng" dirty="0" err="1" smtClean="0">
                <a:hlinkClick r:id="rId3" tooltip="August Heinrich Hoffmann von Fallersleben"/>
              </a:rPr>
              <a:t>Fallersleben</a:t>
            </a:r>
            <a:r>
              <a:rPr lang="cs-CZ" sz="1100" dirty="0" smtClean="0"/>
              <a:t> </a:t>
            </a:r>
            <a:r>
              <a:rPr lang="cs-CZ" sz="1100" dirty="0" err="1" smtClean="0"/>
              <a:t>wurde</a:t>
            </a:r>
            <a:r>
              <a:rPr lang="cs-CZ" sz="1100" dirty="0" smtClean="0"/>
              <a:t> </a:t>
            </a:r>
            <a:r>
              <a:rPr lang="cs-CZ" sz="1100" dirty="0" err="1" smtClean="0"/>
              <a:t>zur</a:t>
            </a:r>
            <a:r>
              <a:rPr lang="cs-CZ" sz="1100" dirty="0" smtClean="0"/>
              <a:t> </a:t>
            </a:r>
            <a:r>
              <a:rPr lang="cs-CZ" sz="1100" dirty="0" err="1" smtClean="0"/>
              <a:t>deutschen</a:t>
            </a:r>
            <a:r>
              <a:rPr lang="cs-CZ" sz="1100" dirty="0" smtClean="0"/>
              <a:t> </a:t>
            </a:r>
            <a:r>
              <a:rPr lang="cs-CZ" sz="1100" dirty="0" err="1" smtClean="0"/>
              <a:t>Nationalhymne</a:t>
            </a:r>
            <a:r>
              <a:rPr lang="cs-CZ" sz="1100" dirty="0" smtClean="0"/>
              <a:t>. </a:t>
            </a:r>
            <a:r>
              <a:rPr lang="cs-CZ" sz="1100" dirty="0" err="1" smtClean="0"/>
              <a:t>Hörprobe</a:t>
            </a:r>
            <a:r>
              <a:rPr lang="cs-CZ" sz="1100" dirty="0" smtClean="0"/>
              <a:t> 3 – </a:t>
            </a:r>
            <a:r>
              <a:rPr lang="cs-CZ" sz="1100" dirty="0" err="1" smtClean="0"/>
              <a:t>Klavier</a:t>
            </a:r>
            <a:r>
              <a:rPr lang="cs-CZ" sz="1100" dirty="0" smtClean="0"/>
              <a:t>: http://www.</a:t>
            </a:r>
            <a:r>
              <a:rPr lang="cs-CZ" sz="1100" dirty="0" err="1" smtClean="0"/>
              <a:t>youtube.com</a:t>
            </a:r>
            <a:r>
              <a:rPr lang="cs-CZ" sz="1100" dirty="0" smtClean="0"/>
              <a:t>/</a:t>
            </a:r>
            <a:r>
              <a:rPr lang="cs-CZ" sz="1100" dirty="0" err="1" smtClean="0"/>
              <a:t>watch</a:t>
            </a:r>
            <a:r>
              <a:rPr lang="cs-CZ" sz="1100" dirty="0" smtClean="0"/>
              <a:t>?v=8imMC61f3zQ, </a:t>
            </a:r>
            <a:r>
              <a:rPr lang="cs-CZ" sz="1100" dirty="0" err="1" smtClean="0"/>
              <a:t>Hörprobe</a:t>
            </a:r>
            <a:r>
              <a:rPr lang="cs-CZ" sz="1100" dirty="0" smtClean="0"/>
              <a:t> 4</a:t>
            </a:r>
            <a:r>
              <a:rPr lang="cs-CZ" sz="1100" baseline="0" dirty="0" smtClean="0"/>
              <a:t> – Orchester: http://www.</a:t>
            </a:r>
            <a:r>
              <a:rPr lang="cs-CZ" sz="1100" baseline="0" dirty="0" err="1" smtClean="0"/>
              <a:t>youtube.com</a:t>
            </a:r>
            <a:r>
              <a:rPr lang="cs-CZ" sz="1100" baseline="0" dirty="0" smtClean="0"/>
              <a:t>/</a:t>
            </a:r>
            <a:r>
              <a:rPr lang="cs-CZ" sz="1100" baseline="0" dirty="0" err="1" smtClean="0"/>
              <a:t>watch</a:t>
            </a:r>
            <a:r>
              <a:rPr lang="cs-CZ" sz="1100" baseline="0" dirty="0" smtClean="0"/>
              <a:t>?v=xgQWa89crYM</a:t>
            </a:r>
            <a:endParaRPr lang="cs-CZ" sz="1100" dirty="0" smtClean="0"/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FAEADD-3C45-43B7-8171-73E1CEFADD45}" type="slidenum">
              <a:rPr lang="cs-CZ" smtClean="0"/>
              <a:pPr/>
              <a:t>16</a:t>
            </a:fld>
            <a:endParaRPr lang="cs-CZ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err="1" smtClean="0"/>
              <a:t>An</a:t>
            </a:r>
            <a:r>
              <a:rPr lang="cs-CZ" dirty="0" smtClean="0"/>
              <a:t> der </a:t>
            </a:r>
            <a:r>
              <a:rPr lang="cs-CZ" dirty="0" err="1" smtClean="0"/>
              <a:t>schönen</a:t>
            </a:r>
            <a:r>
              <a:rPr lang="cs-CZ" dirty="0" smtClean="0"/>
              <a:t> </a:t>
            </a:r>
            <a:r>
              <a:rPr lang="cs-CZ" dirty="0" err="1" smtClean="0"/>
              <a:t>blauen</a:t>
            </a:r>
            <a:r>
              <a:rPr lang="cs-CZ" dirty="0" smtClean="0"/>
              <a:t> </a:t>
            </a:r>
            <a:r>
              <a:rPr lang="cs-CZ" dirty="0" err="1" smtClean="0"/>
              <a:t>Donau</a:t>
            </a:r>
            <a:r>
              <a:rPr lang="cs-CZ" dirty="0" smtClean="0"/>
              <a:t>:</a:t>
            </a:r>
            <a:r>
              <a:rPr lang="cs-CZ" baseline="0" dirty="0" smtClean="0"/>
              <a:t> http://www.</a:t>
            </a:r>
            <a:r>
              <a:rPr lang="cs-CZ" baseline="0" dirty="0" err="1" smtClean="0"/>
              <a:t>youtube.com</a:t>
            </a:r>
            <a:r>
              <a:rPr lang="cs-CZ" baseline="0" dirty="0" smtClean="0"/>
              <a:t>/</a:t>
            </a:r>
            <a:r>
              <a:rPr lang="cs-CZ" baseline="0" dirty="0" err="1" smtClean="0"/>
              <a:t>watch</a:t>
            </a:r>
            <a:r>
              <a:rPr lang="cs-CZ" baseline="0" smtClean="0"/>
              <a:t>?v=F1mmHn-FD48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FAEADD-3C45-43B7-8171-73E1CEFADD45}" type="slidenum">
              <a:rPr lang="cs-CZ" smtClean="0"/>
              <a:pPr/>
              <a:t>19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34D024-7254-4EC3-8424-C81093F623AD}" type="datetimeFigureOut">
              <a:rPr lang="cs-CZ" smtClean="0"/>
              <a:pPr/>
              <a:t>2.5.2013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DD724C-376E-48A4-B3B6-9D3D14714FF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34D024-7254-4EC3-8424-C81093F623AD}" type="datetimeFigureOut">
              <a:rPr lang="cs-CZ" smtClean="0"/>
              <a:pPr/>
              <a:t>2.5.2013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DD724C-376E-48A4-B3B6-9D3D14714FF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34D024-7254-4EC3-8424-C81093F623AD}" type="datetimeFigureOut">
              <a:rPr lang="cs-CZ" smtClean="0"/>
              <a:pPr/>
              <a:t>2.5.2013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DD724C-376E-48A4-B3B6-9D3D14714FF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34D024-7254-4EC3-8424-C81093F623AD}" type="datetimeFigureOut">
              <a:rPr lang="cs-CZ" smtClean="0"/>
              <a:pPr/>
              <a:t>2.5.2013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DD724C-376E-48A4-B3B6-9D3D14714FF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34D024-7254-4EC3-8424-C81093F623AD}" type="datetimeFigureOut">
              <a:rPr lang="cs-CZ" smtClean="0"/>
              <a:pPr/>
              <a:t>2.5.2013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DD724C-376E-48A4-B3B6-9D3D14714FF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34D024-7254-4EC3-8424-C81093F623AD}" type="datetimeFigureOut">
              <a:rPr lang="cs-CZ" smtClean="0"/>
              <a:pPr/>
              <a:t>2.5.2013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DD724C-376E-48A4-B3B6-9D3D14714FF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34D024-7254-4EC3-8424-C81093F623AD}" type="datetimeFigureOut">
              <a:rPr lang="cs-CZ" smtClean="0"/>
              <a:pPr/>
              <a:t>2.5.2013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DD724C-376E-48A4-B3B6-9D3D14714FF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34D024-7254-4EC3-8424-C81093F623AD}" type="datetimeFigureOut">
              <a:rPr lang="cs-CZ" smtClean="0"/>
              <a:pPr/>
              <a:t>2.5.2013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DD724C-376E-48A4-B3B6-9D3D14714FF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34D024-7254-4EC3-8424-C81093F623AD}" type="datetimeFigureOut">
              <a:rPr lang="cs-CZ" smtClean="0"/>
              <a:pPr/>
              <a:t>2.5.2013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DD724C-376E-48A4-B3B6-9D3D14714FF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34D024-7254-4EC3-8424-C81093F623AD}" type="datetimeFigureOut">
              <a:rPr lang="cs-CZ" smtClean="0"/>
              <a:pPr/>
              <a:t>2.5.2013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DD724C-376E-48A4-B3B6-9D3D14714FF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34D024-7254-4EC3-8424-C81093F623AD}" type="datetimeFigureOut">
              <a:rPr lang="cs-CZ" smtClean="0"/>
              <a:pPr/>
              <a:t>2.5.2013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DD724C-376E-48A4-B3B6-9D3D14714FF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alphaModFix amt="72000"/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34D024-7254-4EC3-8424-C81093F623AD}" type="datetimeFigureOut">
              <a:rPr lang="cs-CZ" smtClean="0"/>
              <a:pPr/>
              <a:t>2.5.2013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DD724C-376E-48A4-B3B6-9D3D14714FF0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v=loFm_NlohUw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v=9xYjz9T4U64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v=8imMC61f3zQ" TargetMode="Externa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youtube.com/watch?v=xgQWa89crYM" TargetMode="Externa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v=F1mmHn-FD48" TargetMode="Externa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hyperlink" Target="http://upload.wikimedia.org/wikipedia/commons/thumb/9/9e/Mozart_family_crop.jpg/408px-Mozart_family_crop.jpg" TargetMode="External"/><Relationship Id="rId3" Type="http://schemas.openxmlformats.org/officeDocument/2006/relationships/hyperlink" Target="http://upload.wikimedia.org/wikipedia/commons/thumb/6/6f/Beethoven.jpg/499px-Beethoven.jpg" TargetMode="External"/><Relationship Id="rId7" Type="http://schemas.openxmlformats.org/officeDocument/2006/relationships/hyperlink" Target="http://upload.wikimedia.org/wikipedia/commons/3/3f/Wolfgang-amadeus-mozart_2.jpg" TargetMode="External"/><Relationship Id="rId2" Type="http://schemas.openxmlformats.org/officeDocument/2006/relationships/hyperlink" Target="http://upload.wikimedia.org/wikipedia/commons/thumb/1/1e/Wolfgang-amadeus-mozart_1.jpg/326px-Wolfgang-amadeus-mozart_1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upload.wikimedia.org/wikipedia/commons/thumb/3/3a/Mozart.birth.500pix.jpg/363px-Mozart.birth.500pix.jpg" TargetMode="External"/><Relationship Id="rId5" Type="http://schemas.openxmlformats.org/officeDocument/2006/relationships/hyperlink" Target="http://commons.wikimedia.org/wiki/File:Johann_Strauss_II_by_August_Eisenmenger_1888.jpg" TargetMode="External"/><Relationship Id="rId10" Type="http://schemas.openxmlformats.org/officeDocument/2006/relationships/hyperlink" Target="http://upload.wikimedia.org/wikipedia/commons/thumb/5/52/Bnbeetms.jpg/234px-Bnbeetms.jpg" TargetMode="External"/><Relationship Id="rId4" Type="http://schemas.openxmlformats.org/officeDocument/2006/relationships/hyperlink" Target="http://upload.wikimedia.org/wikipedia/commons/thumb/0/05/Joseph_Haydn.jpg/474px-Joseph_Haydn.jpg" TargetMode="External"/><Relationship Id="rId9" Type="http://schemas.openxmlformats.org/officeDocument/2006/relationships/hyperlink" Target="http://upload.wikimedia.org/wikipedia/commons/thumb/4/48/Zentralfriedhof_Mozart-Denkmal.JPG" TargetMode="Externa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hyperlink" Target="http://upload.wikimedia.org/wikipedia/commons/thumb/3/3b/JohannStrauss_02.jpg/415px-JohannStrauss_02.jpg" TargetMode="External"/><Relationship Id="rId3" Type="http://schemas.openxmlformats.org/officeDocument/2006/relationships/hyperlink" Target="http://upload.wikimedia.org/wikipedia/commons/thumb/5/58/Zentralfriedhof_Ludwig_van_Beethoven.JPG/360px-Zentralfriedhof_Ludwig_van_Beethoven.JPG" TargetMode="External"/><Relationship Id="rId7" Type="http://schemas.openxmlformats.org/officeDocument/2006/relationships/hyperlink" Target="http://upload.wikimedia.org/wikipedia/commons/thumb/1/1b/Johann_Strauss_Grave.jpg/450px-Johann_Strauss_Grave.jpg" TargetMode="External"/><Relationship Id="rId2" Type="http://schemas.openxmlformats.org/officeDocument/2006/relationships/hyperlink" Target="http://upload.wikimedia.org/wikipedia/commons/thumb/d/d8/Thirteen-year-old_Beethoven.jpg/387px-Thirteen-year-old_Beethoven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upload.wikimedia.org/wikipedia/commons/thumb/6/6d/Johann_Strauss_II_at_the_Court_Ball_by_Theo_Zasche.jpg/759px-Johann_Strauss_II_at_the_Court_Ball_by_Theo_Zasche.jpg" TargetMode="External"/><Relationship Id="rId5" Type="http://schemas.openxmlformats.org/officeDocument/2006/relationships/hyperlink" Target="http://upload.wikimedia.org/wikipedia/commons/thumb/3/3d/Wien_Haydnpark_Eingang_Gaudenzdorfer_G%C3%BCrtel.jpg/800px-Wien_Haydnpark_Eingang_Gaudenzdorfer_G%C3%BCrtel.jpg" TargetMode="External"/><Relationship Id="rId4" Type="http://schemas.openxmlformats.org/officeDocument/2006/relationships/hyperlink" Target="http://upload.wikimedia.org/wikipedia/commons/thumb/2/20/IMG_0180_-_Wien_-_Stephansdom_3.jpg/350px-IMG_0180_-_Wien_-_Stephansdom_3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357158" y="3357562"/>
            <a:ext cx="8136904" cy="23314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cs-CZ" dirty="0" smtClean="0"/>
          </a:p>
          <a:p>
            <a:pPr algn="ctr"/>
            <a:r>
              <a:rPr lang="cs-CZ" sz="2400" dirty="0" smtClean="0">
                <a:latin typeface="Comic Sans MS" pitchFamily="66" charset="0"/>
              </a:rPr>
              <a:t>Obchodní </a:t>
            </a:r>
            <a:r>
              <a:rPr lang="cs-CZ" sz="2400" dirty="0">
                <a:latin typeface="Comic Sans MS" pitchFamily="66" charset="0"/>
              </a:rPr>
              <a:t>akademie a Jazyková škola</a:t>
            </a:r>
            <a:br>
              <a:rPr lang="cs-CZ" sz="2400" dirty="0">
                <a:latin typeface="Comic Sans MS" pitchFamily="66" charset="0"/>
              </a:rPr>
            </a:br>
            <a:r>
              <a:rPr lang="cs-CZ" sz="2400" dirty="0">
                <a:latin typeface="Comic Sans MS" pitchFamily="66" charset="0"/>
              </a:rPr>
              <a:t>s právem státní jazykové zkoušky Jihlava</a:t>
            </a:r>
          </a:p>
          <a:p>
            <a:pPr algn="ctr"/>
            <a:endParaRPr lang="cs-CZ" dirty="0" smtClean="0">
              <a:latin typeface="Comic Sans MS" pitchFamily="66" charset="0"/>
            </a:endParaRPr>
          </a:p>
          <a:p>
            <a:pPr algn="ctr">
              <a:spcBef>
                <a:spcPts val="300"/>
              </a:spcBef>
            </a:pPr>
            <a:r>
              <a:rPr lang="cs-CZ" dirty="0" smtClean="0">
                <a:latin typeface="Comic Sans MS" pitchFamily="66" charset="0"/>
              </a:rPr>
              <a:t>Šablona 32</a:t>
            </a:r>
          </a:p>
          <a:p>
            <a:pPr algn="ctr">
              <a:spcBef>
                <a:spcPts val="300"/>
              </a:spcBef>
            </a:pPr>
            <a:r>
              <a:rPr lang="cs-CZ" dirty="0" smtClean="0">
                <a:latin typeface="Comic Sans MS" pitchFamily="66" charset="0"/>
              </a:rPr>
              <a:t>VY_32_INOVACE_237.NEJ.34</a:t>
            </a:r>
          </a:p>
          <a:p>
            <a:pPr algn="ctr">
              <a:spcBef>
                <a:spcPts val="300"/>
              </a:spcBef>
            </a:pPr>
            <a:r>
              <a:rPr lang="cs-CZ" dirty="0" err="1" smtClean="0">
                <a:latin typeface="Comic Sans MS" pitchFamily="66" charset="0"/>
              </a:rPr>
              <a:t>Wiener</a:t>
            </a:r>
            <a:r>
              <a:rPr lang="cs-CZ" dirty="0" smtClean="0">
                <a:latin typeface="Comic Sans MS" pitchFamily="66" charset="0"/>
              </a:rPr>
              <a:t> </a:t>
            </a:r>
            <a:r>
              <a:rPr lang="cs-CZ" dirty="0" err="1" smtClean="0">
                <a:latin typeface="Comic Sans MS" pitchFamily="66" charset="0"/>
              </a:rPr>
              <a:t>Komponisten</a:t>
            </a:r>
            <a:endParaRPr lang="cs-CZ" dirty="0">
              <a:latin typeface="Comic Sans MS" pitchFamily="66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4400" y="2420888"/>
            <a:ext cx="1019175" cy="1047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9519" y="543201"/>
            <a:ext cx="7488936" cy="1637191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6306042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645198"/>
            <a:ext cx="8176422" cy="5808138"/>
          </a:xfrm>
        </p:spPr>
        <p:txBody>
          <a:bodyPr>
            <a:normAutofit lnSpcReduction="10000"/>
          </a:bodyPr>
          <a:lstStyle/>
          <a:p>
            <a:pPr algn="just"/>
            <a:r>
              <a:rPr lang="cs-CZ" sz="2200" b="1" u="sng" dirty="0" smtClean="0">
                <a:latin typeface="Comic Sans MS" pitchFamily="66" charset="0"/>
              </a:rPr>
              <a:t>Číslo projektu:</a:t>
            </a:r>
            <a:r>
              <a:rPr lang="cs-CZ" sz="2200" dirty="0" smtClean="0">
                <a:latin typeface="Comic Sans MS" pitchFamily="66" charset="0"/>
              </a:rPr>
              <a:t> </a:t>
            </a:r>
            <a:r>
              <a:rPr lang="cs-CZ" sz="2200" dirty="0" err="1" smtClean="0">
                <a:latin typeface="Comic Sans MS" pitchFamily="66" charset="0"/>
              </a:rPr>
              <a:t>CZ.1.07</a:t>
            </a:r>
            <a:r>
              <a:rPr lang="cs-CZ" sz="2200" dirty="0" smtClean="0">
                <a:latin typeface="Comic Sans MS" pitchFamily="66" charset="0"/>
              </a:rPr>
              <a:t>/1.5.00/34.0744</a:t>
            </a:r>
          </a:p>
          <a:p>
            <a:pPr algn="just"/>
            <a:r>
              <a:rPr lang="cs-CZ" sz="2200" b="1" u="sng" dirty="0">
                <a:latin typeface="Comic Sans MS" pitchFamily="66" charset="0"/>
              </a:rPr>
              <a:t>Šablona</a:t>
            </a:r>
            <a:r>
              <a:rPr lang="cs-CZ" sz="2200" dirty="0">
                <a:latin typeface="Comic Sans MS" pitchFamily="66" charset="0"/>
              </a:rPr>
              <a:t>: </a:t>
            </a:r>
            <a:r>
              <a:rPr lang="cs-CZ" sz="2200" dirty="0" err="1" smtClean="0">
                <a:latin typeface="Comic Sans MS" pitchFamily="66" charset="0"/>
              </a:rPr>
              <a:t>VY_32_INOVACE</a:t>
            </a:r>
            <a:endParaRPr lang="cs-CZ" sz="2200" dirty="0" smtClean="0">
              <a:latin typeface="Comic Sans MS" pitchFamily="66" charset="0"/>
            </a:endParaRPr>
          </a:p>
          <a:p>
            <a:pPr algn="just"/>
            <a:r>
              <a:rPr lang="cs-CZ" sz="2200" b="1" u="sng" dirty="0" smtClean="0">
                <a:latin typeface="Comic Sans MS" pitchFamily="66" charset="0"/>
              </a:rPr>
              <a:t>Číslo </a:t>
            </a:r>
            <a:r>
              <a:rPr lang="cs-CZ" sz="2200" b="1" u="sng" dirty="0">
                <a:latin typeface="Comic Sans MS" pitchFamily="66" charset="0"/>
              </a:rPr>
              <a:t>DUMU</a:t>
            </a:r>
            <a:r>
              <a:rPr lang="cs-CZ" sz="2200" dirty="0">
                <a:latin typeface="Comic Sans MS" pitchFamily="66" charset="0"/>
              </a:rPr>
              <a:t>: </a:t>
            </a:r>
            <a:r>
              <a:rPr lang="cs-CZ" sz="2200" dirty="0" smtClean="0">
                <a:latin typeface="Comic Sans MS" pitchFamily="66" charset="0"/>
              </a:rPr>
              <a:t>237.NEJ.34</a:t>
            </a:r>
            <a:endParaRPr lang="cs-CZ" sz="2200" dirty="0">
              <a:latin typeface="Comic Sans MS" pitchFamily="66" charset="0"/>
            </a:endParaRPr>
          </a:p>
          <a:p>
            <a:pPr algn="just"/>
            <a:r>
              <a:rPr lang="cs-CZ" sz="2200" b="1" u="sng" dirty="0">
                <a:latin typeface="Comic Sans MS" pitchFamily="66" charset="0"/>
              </a:rPr>
              <a:t>Předmět</a:t>
            </a:r>
            <a:r>
              <a:rPr lang="cs-CZ" sz="2200" dirty="0">
                <a:latin typeface="Comic Sans MS" pitchFamily="66" charset="0"/>
              </a:rPr>
              <a:t>: </a:t>
            </a:r>
            <a:r>
              <a:rPr lang="cs-CZ" sz="2200" dirty="0" smtClean="0">
                <a:latin typeface="Comic Sans MS" pitchFamily="66" charset="0"/>
              </a:rPr>
              <a:t>Německý jazyk</a:t>
            </a:r>
            <a:endParaRPr lang="cs-CZ" sz="2200" dirty="0">
              <a:latin typeface="Comic Sans MS" pitchFamily="66" charset="0"/>
            </a:endParaRPr>
          </a:p>
          <a:p>
            <a:pPr algn="just"/>
            <a:r>
              <a:rPr lang="cs-CZ" sz="2200" b="1" u="sng" dirty="0" smtClean="0">
                <a:latin typeface="Comic Sans MS" pitchFamily="66" charset="0"/>
              </a:rPr>
              <a:t>Název materiálu</a:t>
            </a:r>
            <a:r>
              <a:rPr lang="cs-CZ" sz="2200" dirty="0" smtClean="0">
                <a:latin typeface="Comic Sans MS" pitchFamily="66" charset="0"/>
              </a:rPr>
              <a:t>: </a:t>
            </a:r>
            <a:r>
              <a:rPr lang="cs-CZ" sz="2200" dirty="0" err="1" smtClean="0">
                <a:latin typeface="Comic Sans MS" pitchFamily="66" charset="0"/>
              </a:rPr>
              <a:t>Wiener</a:t>
            </a:r>
            <a:r>
              <a:rPr lang="cs-CZ" sz="2200" dirty="0" smtClean="0">
                <a:latin typeface="Comic Sans MS" pitchFamily="66" charset="0"/>
              </a:rPr>
              <a:t> </a:t>
            </a:r>
            <a:r>
              <a:rPr lang="cs-CZ" sz="2200" dirty="0" err="1" smtClean="0">
                <a:latin typeface="Comic Sans MS" pitchFamily="66" charset="0"/>
              </a:rPr>
              <a:t>Komponisten</a:t>
            </a:r>
            <a:endParaRPr lang="cs-CZ" sz="2200" dirty="0" smtClean="0">
              <a:latin typeface="Comic Sans MS" pitchFamily="66" charset="0"/>
            </a:endParaRPr>
          </a:p>
          <a:p>
            <a:pPr algn="just"/>
            <a:r>
              <a:rPr lang="cs-CZ" sz="2200" b="1" u="sng" dirty="0" smtClean="0">
                <a:latin typeface="Comic Sans MS" pitchFamily="66" charset="0"/>
              </a:rPr>
              <a:t>Autor</a:t>
            </a:r>
            <a:r>
              <a:rPr lang="cs-CZ" sz="2200" dirty="0" smtClean="0">
                <a:latin typeface="Comic Sans MS" pitchFamily="66" charset="0"/>
              </a:rPr>
              <a:t>: Mgr. Eva </a:t>
            </a:r>
            <a:r>
              <a:rPr lang="cs-CZ" sz="2200" dirty="0" err="1" smtClean="0">
                <a:latin typeface="Comic Sans MS" pitchFamily="66" charset="0"/>
              </a:rPr>
              <a:t>Munduchová</a:t>
            </a:r>
            <a:endParaRPr lang="cs-CZ" sz="2200" dirty="0" smtClean="0">
              <a:latin typeface="Comic Sans MS" pitchFamily="66" charset="0"/>
            </a:endParaRPr>
          </a:p>
          <a:p>
            <a:pPr algn="just"/>
            <a:r>
              <a:rPr lang="cs-CZ" sz="2200" b="1" u="sng" dirty="0" smtClean="0">
                <a:latin typeface="Comic Sans MS" pitchFamily="66" charset="0"/>
              </a:rPr>
              <a:t>Formát</a:t>
            </a:r>
            <a:r>
              <a:rPr lang="cs-CZ" sz="2200" dirty="0" smtClean="0">
                <a:latin typeface="Comic Sans MS" pitchFamily="66" charset="0"/>
              </a:rPr>
              <a:t>: Prezentace Microsoft </a:t>
            </a:r>
            <a:r>
              <a:rPr lang="cs-CZ" sz="2200" dirty="0" err="1" smtClean="0">
                <a:latin typeface="Comic Sans MS" pitchFamily="66" charset="0"/>
              </a:rPr>
              <a:t>Powerpoint</a:t>
            </a:r>
            <a:r>
              <a:rPr lang="cs-CZ" sz="2200" dirty="0" smtClean="0">
                <a:latin typeface="Comic Sans MS" pitchFamily="66" charset="0"/>
              </a:rPr>
              <a:t> </a:t>
            </a:r>
          </a:p>
          <a:p>
            <a:pPr algn="just"/>
            <a:r>
              <a:rPr lang="cs-CZ" sz="2200" b="1" u="sng" dirty="0" smtClean="0">
                <a:latin typeface="Comic Sans MS" pitchFamily="66" charset="0"/>
              </a:rPr>
              <a:t>Velikost</a:t>
            </a:r>
            <a:r>
              <a:rPr lang="cs-CZ" sz="2200" dirty="0" smtClean="0">
                <a:latin typeface="Comic Sans MS" pitchFamily="66" charset="0"/>
              </a:rPr>
              <a:t>: 1,83 MB</a:t>
            </a:r>
          </a:p>
          <a:p>
            <a:pPr algn="just"/>
            <a:r>
              <a:rPr lang="cs-CZ" sz="2200" b="1" u="sng" dirty="0" smtClean="0">
                <a:latin typeface="Comic Sans MS" pitchFamily="66" charset="0"/>
              </a:rPr>
              <a:t>Stupeň a typ vzdělávání</a:t>
            </a:r>
            <a:r>
              <a:rPr lang="cs-CZ" sz="2200" dirty="0" smtClean="0">
                <a:latin typeface="Comic Sans MS" pitchFamily="66" charset="0"/>
              </a:rPr>
              <a:t>: SŠ – odborné vzdělávání</a:t>
            </a:r>
          </a:p>
          <a:p>
            <a:pPr algn="just"/>
            <a:r>
              <a:rPr lang="cs-CZ" sz="2200" b="1" u="sng" dirty="0" smtClean="0">
                <a:latin typeface="Comic Sans MS" pitchFamily="66" charset="0"/>
              </a:rPr>
              <a:t>Licence k  materiálu</a:t>
            </a:r>
            <a:r>
              <a:rPr lang="cs-CZ" sz="2200" dirty="0" smtClean="0">
                <a:latin typeface="Comic Sans MS" pitchFamily="66" charset="0"/>
              </a:rPr>
              <a:t>: CC BY, CC BY-SA</a:t>
            </a:r>
          </a:p>
          <a:p>
            <a:pPr algn="just"/>
            <a:r>
              <a:rPr lang="cs-CZ" sz="2200" b="1" u="sng" dirty="0" smtClean="0">
                <a:latin typeface="Comic Sans MS" pitchFamily="66" charset="0"/>
              </a:rPr>
              <a:t>Datum vytvoření</a:t>
            </a:r>
            <a:r>
              <a:rPr lang="cs-CZ" sz="2200" dirty="0" smtClean="0">
                <a:latin typeface="Comic Sans MS" pitchFamily="66" charset="0"/>
              </a:rPr>
              <a:t>: 22.04.2013</a:t>
            </a:r>
          </a:p>
          <a:p>
            <a:r>
              <a:rPr lang="cs-CZ" sz="2200" b="1" u="sng" dirty="0" smtClean="0">
                <a:latin typeface="Comic Sans MS" pitchFamily="66" charset="0"/>
              </a:rPr>
              <a:t>Klíčová slova</a:t>
            </a:r>
            <a:r>
              <a:rPr lang="cs-CZ" sz="2200" dirty="0" smtClean="0">
                <a:latin typeface="Comic Sans MS" pitchFamily="66" charset="0"/>
              </a:rPr>
              <a:t>: Mozart, Haydn, Beethoven, </a:t>
            </a:r>
            <a:r>
              <a:rPr lang="cs-CZ" sz="2200" dirty="0" err="1" smtClean="0">
                <a:latin typeface="Comic Sans MS" pitchFamily="66" charset="0"/>
              </a:rPr>
              <a:t>Strauß</a:t>
            </a:r>
            <a:r>
              <a:rPr lang="cs-CZ" sz="2200" dirty="0" smtClean="0">
                <a:latin typeface="Comic Sans MS" pitchFamily="66" charset="0"/>
              </a:rPr>
              <a:t>, </a:t>
            </a:r>
            <a:r>
              <a:rPr lang="cs-CZ" sz="2200" dirty="0" err="1" smtClean="0">
                <a:latin typeface="Comic Sans MS" pitchFamily="66" charset="0"/>
              </a:rPr>
              <a:t>Wiener</a:t>
            </a:r>
            <a:r>
              <a:rPr lang="cs-CZ" sz="2200" dirty="0" smtClean="0">
                <a:latin typeface="Comic Sans MS" pitchFamily="66" charset="0"/>
              </a:rPr>
              <a:t> Musik, </a:t>
            </a:r>
            <a:r>
              <a:rPr lang="cs-CZ" sz="2200" dirty="0" err="1" smtClean="0">
                <a:latin typeface="Comic Sans MS" pitchFamily="66" charset="0"/>
              </a:rPr>
              <a:t>österreichische</a:t>
            </a:r>
            <a:r>
              <a:rPr lang="cs-CZ" sz="2200" dirty="0" smtClean="0">
                <a:latin typeface="Comic Sans MS" pitchFamily="66" charset="0"/>
              </a:rPr>
              <a:t> </a:t>
            </a:r>
            <a:r>
              <a:rPr lang="cs-CZ" sz="2200" dirty="0" err="1" smtClean="0">
                <a:latin typeface="Comic Sans MS" pitchFamily="66" charset="0"/>
              </a:rPr>
              <a:t>Persönlichkeiten</a:t>
            </a:r>
            <a:endParaRPr lang="cs-CZ" sz="2200" dirty="0" smtClean="0">
              <a:latin typeface="Comic Sans MS" pitchFamily="66" charset="0"/>
            </a:endParaRPr>
          </a:p>
          <a:p>
            <a:pPr algn="just"/>
            <a:r>
              <a:rPr lang="cs-CZ" sz="2200" b="1" u="sng" smtClean="0">
                <a:latin typeface="Comic Sans MS" pitchFamily="66" charset="0"/>
              </a:rPr>
              <a:t>Anotace</a:t>
            </a:r>
            <a:r>
              <a:rPr lang="cs-CZ" sz="2200" smtClean="0">
                <a:latin typeface="Comic Sans MS" pitchFamily="66" charset="0"/>
              </a:rPr>
              <a:t>: Žáci </a:t>
            </a:r>
            <a:r>
              <a:rPr lang="cs-CZ" sz="2200" dirty="0" smtClean="0">
                <a:latin typeface="Comic Sans MS" pitchFamily="66" charset="0"/>
              </a:rPr>
              <a:t>se seznámí s významnými rakouskými hudebními skladateli, ukázkami z jejich děl. Prezentace je vhodná jako příprava k maturitě.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42910" y="428605"/>
            <a:ext cx="7572428" cy="1071569"/>
          </a:xfrm>
        </p:spPr>
        <p:txBody>
          <a:bodyPr>
            <a:normAutofit fontScale="90000"/>
          </a:bodyPr>
          <a:lstStyle/>
          <a:p>
            <a:r>
              <a:rPr lang="cs-CZ" dirty="0" err="1" smtClean="0">
                <a:latin typeface="Comic Sans MS" pitchFamily="66" charset="0"/>
              </a:rPr>
              <a:t>Welche</a:t>
            </a:r>
            <a:r>
              <a:rPr lang="cs-CZ" dirty="0" smtClean="0">
                <a:latin typeface="Comic Sans MS" pitchFamily="66" charset="0"/>
              </a:rPr>
              <a:t> </a:t>
            </a:r>
            <a:r>
              <a:rPr lang="cs-CZ" dirty="0" err="1" smtClean="0">
                <a:latin typeface="Comic Sans MS" pitchFamily="66" charset="0"/>
              </a:rPr>
              <a:t>Wiener</a:t>
            </a:r>
            <a:r>
              <a:rPr lang="cs-CZ" dirty="0" smtClean="0">
                <a:latin typeface="Comic Sans MS" pitchFamily="66" charset="0"/>
              </a:rPr>
              <a:t> </a:t>
            </a:r>
            <a:r>
              <a:rPr lang="cs-CZ" dirty="0" err="1" smtClean="0">
                <a:latin typeface="Comic Sans MS" pitchFamily="66" charset="0"/>
              </a:rPr>
              <a:t>Komponisten</a:t>
            </a:r>
            <a:r>
              <a:rPr lang="cs-CZ" dirty="0" smtClean="0">
                <a:latin typeface="Comic Sans MS" pitchFamily="66" charset="0"/>
              </a:rPr>
              <a:t> </a:t>
            </a:r>
            <a:r>
              <a:rPr lang="cs-CZ" dirty="0" err="1" smtClean="0">
                <a:latin typeface="Comic Sans MS" pitchFamily="66" charset="0"/>
              </a:rPr>
              <a:t>kennen</a:t>
            </a:r>
            <a:r>
              <a:rPr lang="cs-CZ" dirty="0" smtClean="0">
                <a:latin typeface="Comic Sans MS" pitchFamily="66" charset="0"/>
              </a:rPr>
              <a:t> </a:t>
            </a:r>
            <a:r>
              <a:rPr lang="cs-CZ" dirty="0" err="1" smtClean="0">
                <a:latin typeface="Comic Sans MS" pitchFamily="66" charset="0"/>
              </a:rPr>
              <a:t>Sie</a:t>
            </a:r>
            <a:r>
              <a:rPr lang="cs-CZ" dirty="0" smtClean="0">
                <a:latin typeface="Comic Sans MS" pitchFamily="66" charset="0"/>
              </a:rPr>
              <a:t>?</a:t>
            </a:r>
            <a:endParaRPr lang="cs-CZ" dirty="0">
              <a:latin typeface="Comic Sans MS" pitchFamily="66" charset="0"/>
            </a:endParaRPr>
          </a:p>
        </p:txBody>
      </p:sp>
      <p:pic>
        <p:nvPicPr>
          <p:cNvPr id="4" name="Obrázek 3" descr="http://upload.wikimedia.org/wikipedia/commons/thumb/1/1e/Wolfgang-amadeus-mozart_1.jpg/326px-Wolfgang-amadeus-mozart_1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504" y="2996952"/>
            <a:ext cx="1948726" cy="286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Obrázek 4" descr="http://upload.wikimedia.org/wikipedia/commons/thumb/6/6f/Beethoven.jpg/499px-Beethoven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08443" y="2348880"/>
            <a:ext cx="2242161" cy="27226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Obrázek 5" descr="http://upload.wikimedia.org/wikipedia/commons/thumb/0/05/Joseph_Haydn.jpg/474px-Joseph_Haydn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2996952"/>
            <a:ext cx="2092469" cy="27363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Obrázek 6" descr="http://upload.wikimedia.org/wikipedia/commons/thumb/2/20/Johann_Strauss_II_by_August_Eisenmenger_1888.jpg/422px-Johann_Strauss_II_by_August_Eisenmenger_1888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04248" y="2276872"/>
            <a:ext cx="2199188" cy="28507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TextovéPole 10"/>
          <p:cNvSpPr txBox="1"/>
          <p:nvPr/>
        </p:nvSpPr>
        <p:spPr>
          <a:xfrm>
            <a:off x="0" y="5949280"/>
            <a:ext cx="21957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latin typeface="Comic Sans MS" pitchFamily="66" charset="0"/>
              </a:rPr>
              <a:t>W. A. Mozart</a:t>
            </a:r>
            <a:endParaRPr lang="cs-CZ" sz="2400" dirty="0">
              <a:latin typeface="Comic Sans MS" pitchFamily="66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2123728" y="5085184"/>
            <a:ext cx="25043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latin typeface="Comic Sans MS" pitchFamily="66" charset="0"/>
              </a:rPr>
              <a:t>L.v. Beethoven</a:t>
            </a:r>
            <a:endParaRPr lang="cs-CZ" sz="2400" dirty="0">
              <a:latin typeface="Comic Sans MS" pitchFamily="66" charset="0"/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4860032" y="5805264"/>
            <a:ext cx="16430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latin typeface="Comic Sans MS" pitchFamily="66" charset="0"/>
              </a:rPr>
              <a:t>J. Haydn</a:t>
            </a:r>
            <a:endParaRPr lang="cs-CZ" sz="2400" dirty="0">
              <a:latin typeface="Comic Sans MS" pitchFamily="66" charset="0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7092280" y="5157192"/>
            <a:ext cx="19288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latin typeface="Comic Sans MS" pitchFamily="66" charset="0"/>
              </a:rPr>
              <a:t>J. </a:t>
            </a:r>
            <a:r>
              <a:rPr lang="cs-CZ" sz="2400" dirty="0" err="1" smtClean="0">
                <a:latin typeface="Comic Sans MS" pitchFamily="66" charset="0"/>
              </a:rPr>
              <a:t>Strauß</a:t>
            </a:r>
            <a:endParaRPr lang="cs-CZ" sz="2400" dirty="0">
              <a:latin typeface="Comic Sans MS" pitchFamily="66" charset="0"/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179512" y="5580893"/>
            <a:ext cx="28575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Comic Sans MS" pitchFamily="66" charset="0"/>
              </a:rPr>
              <a:t>1</a:t>
            </a:r>
            <a:endParaRPr lang="cs-CZ" sz="1200" dirty="0">
              <a:solidFill>
                <a:schemeClr val="accent6">
                  <a:lumMod val="60000"/>
                  <a:lumOff val="40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2267744" y="4795075"/>
            <a:ext cx="35719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Comic Sans MS" pitchFamily="66" charset="0"/>
              </a:rPr>
              <a:t>2</a:t>
            </a:r>
            <a:endParaRPr lang="cs-CZ" sz="1200" dirty="0">
              <a:solidFill>
                <a:schemeClr val="accent6">
                  <a:lumMod val="60000"/>
                  <a:lumOff val="40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4644008" y="5366579"/>
            <a:ext cx="35719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Comic Sans MS" pitchFamily="66" charset="0"/>
              </a:rPr>
              <a:t>3</a:t>
            </a:r>
            <a:endParaRPr lang="cs-CZ" sz="1200" dirty="0">
              <a:solidFill>
                <a:schemeClr val="accent6">
                  <a:lumMod val="60000"/>
                  <a:lumOff val="40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6804248" y="4725144"/>
            <a:ext cx="28575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Comic Sans MS" pitchFamily="66" charset="0"/>
              </a:rPr>
              <a:t>4</a:t>
            </a:r>
            <a:endParaRPr lang="cs-CZ" sz="1200" dirty="0">
              <a:solidFill>
                <a:schemeClr val="accent6">
                  <a:lumMod val="60000"/>
                  <a:lumOff val="40000"/>
                </a:schemeClr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build="allAtOnce"/>
      <p:bldP spid="13" grpId="0" build="allAtOnce"/>
      <p:bldP spid="15" grpId="0" build="allAtOnce"/>
      <p:bldP spid="16" grpId="0" build="allAtOnce"/>
      <p:bldP spid="14" grpId="0" build="allAtOnce"/>
      <p:bldP spid="17" grpId="0" build="allAtOnce"/>
      <p:bldP spid="18" grpId="0" build="allAtOnce"/>
      <p:bldP spid="19" grpId="0" build="allAtOnce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1143000"/>
          </a:xfrm>
        </p:spPr>
        <p:txBody>
          <a:bodyPr>
            <a:normAutofit fontScale="90000"/>
          </a:bodyPr>
          <a:lstStyle/>
          <a:p>
            <a:pPr>
              <a:lnSpc>
                <a:spcPct val="150000"/>
              </a:lnSpc>
            </a:pPr>
            <a:r>
              <a:rPr lang="cs-CZ" dirty="0" smtClean="0">
                <a:latin typeface="Comic Sans MS" pitchFamily="66" charset="0"/>
              </a:rPr>
              <a:t>Wolfgang Amadeus Mozart</a:t>
            </a:r>
            <a:br>
              <a:rPr lang="cs-CZ" dirty="0" smtClean="0">
                <a:latin typeface="Comic Sans MS" pitchFamily="66" charset="0"/>
              </a:rPr>
            </a:br>
            <a:r>
              <a:rPr lang="cs-CZ" sz="2800" dirty="0" smtClean="0">
                <a:latin typeface="Comic Sans MS" pitchFamily="66" charset="0"/>
              </a:rPr>
              <a:t> * 1756 Salzburg  -  t 1791 </a:t>
            </a:r>
            <a:r>
              <a:rPr lang="cs-CZ" sz="2800" dirty="0" err="1" smtClean="0">
                <a:latin typeface="Comic Sans MS" pitchFamily="66" charset="0"/>
              </a:rPr>
              <a:t>Wien</a:t>
            </a:r>
            <a:r>
              <a:rPr lang="cs-CZ" sz="2800" dirty="0" smtClean="0">
                <a:latin typeface="Comic Sans MS" pitchFamily="66" charset="0"/>
              </a:rPr>
              <a:t> </a:t>
            </a:r>
            <a:endParaRPr lang="cs-CZ" sz="2800" dirty="0">
              <a:latin typeface="Comic Sans MS" pitchFamily="66" charset="0"/>
            </a:endParaRPr>
          </a:p>
        </p:txBody>
      </p:sp>
      <p:pic>
        <p:nvPicPr>
          <p:cNvPr id="4" name="Obrázek 3" descr="http://upload.wikimedia.org/wikipedia/commons/thumb/3/3a/Mozart.birth.500pix.jpg/363px-Mozart.birth.500pix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36096" y="1484784"/>
            <a:ext cx="3522122" cy="48811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ovéPole 4"/>
          <p:cNvSpPr txBox="1"/>
          <p:nvPr/>
        </p:nvSpPr>
        <p:spPr>
          <a:xfrm>
            <a:off x="214282" y="1785926"/>
            <a:ext cx="5149806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 smtClean="0"/>
          </a:p>
          <a:p>
            <a:endParaRPr lang="cs-CZ" dirty="0" smtClean="0"/>
          </a:p>
          <a:p>
            <a:endParaRPr lang="cs-CZ" sz="2400" dirty="0" smtClean="0">
              <a:latin typeface="Comic Sans MS" pitchFamily="66" charset="0"/>
            </a:endParaRPr>
          </a:p>
          <a:p>
            <a:pPr>
              <a:buFont typeface="Arial" pitchFamily="34" charset="0"/>
              <a:buChar char="•"/>
            </a:pPr>
            <a:r>
              <a:rPr lang="cs-CZ" sz="2400" dirty="0" smtClean="0">
                <a:latin typeface="Comic Sans MS" pitchFamily="66" charset="0"/>
              </a:rPr>
              <a:t> </a:t>
            </a:r>
            <a:r>
              <a:rPr lang="cs-CZ" sz="2400" dirty="0" err="1" smtClean="0">
                <a:latin typeface="Comic Sans MS" pitchFamily="66" charset="0"/>
              </a:rPr>
              <a:t>war</a:t>
            </a:r>
            <a:r>
              <a:rPr lang="cs-CZ" sz="2400" dirty="0" smtClean="0">
                <a:latin typeface="Comic Sans MS" pitchFamily="66" charset="0"/>
              </a:rPr>
              <a:t> </a:t>
            </a:r>
            <a:r>
              <a:rPr lang="cs-CZ" sz="2400" dirty="0" err="1" smtClean="0">
                <a:latin typeface="Comic Sans MS" pitchFamily="66" charset="0"/>
              </a:rPr>
              <a:t>ein</a:t>
            </a:r>
            <a:r>
              <a:rPr lang="cs-CZ" sz="2400" dirty="0" smtClean="0">
                <a:latin typeface="Comic Sans MS" pitchFamily="66" charset="0"/>
              </a:rPr>
              <a:t> </a:t>
            </a:r>
            <a:r>
              <a:rPr lang="cs-CZ" sz="2400" dirty="0" err="1" smtClean="0">
                <a:latin typeface="Comic Sans MS" pitchFamily="66" charset="0"/>
              </a:rPr>
              <a:t>genialer</a:t>
            </a:r>
            <a:r>
              <a:rPr lang="cs-CZ" sz="2400" dirty="0" smtClean="0">
                <a:latin typeface="Comic Sans MS" pitchFamily="66" charset="0"/>
              </a:rPr>
              <a:t> 	</a:t>
            </a:r>
            <a:r>
              <a:rPr lang="cs-CZ" sz="2400" dirty="0" err="1" smtClean="0">
                <a:latin typeface="Comic Sans MS" pitchFamily="66" charset="0"/>
              </a:rPr>
              <a:t>Musiker</a:t>
            </a:r>
            <a:r>
              <a:rPr lang="cs-CZ" sz="2400" dirty="0" smtClean="0">
                <a:latin typeface="Comic Sans MS" pitchFamily="66" charset="0"/>
              </a:rPr>
              <a:t> </a:t>
            </a:r>
          </a:p>
          <a:p>
            <a:r>
              <a:rPr lang="cs-CZ" sz="2400" dirty="0" smtClean="0">
                <a:latin typeface="Comic Sans MS" pitchFamily="66" charset="0"/>
              </a:rPr>
              <a:t>	                  	Komponist</a:t>
            </a:r>
          </a:p>
          <a:p>
            <a:r>
              <a:rPr lang="cs-CZ" sz="2400" dirty="0" smtClean="0">
                <a:latin typeface="Comic Sans MS" pitchFamily="66" charset="0"/>
              </a:rPr>
              <a:t>	                  	</a:t>
            </a:r>
            <a:r>
              <a:rPr lang="cs-CZ" sz="2400" dirty="0" err="1" smtClean="0">
                <a:latin typeface="Comic Sans MS" pitchFamily="66" charset="0"/>
              </a:rPr>
              <a:t>Klaviervirtuose</a:t>
            </a:r>
            <a:endParaRPr lang="cs-CZ" sz="2400" dirty="0" smtClean="0">
              <a:latin typeface="Comic Sans MS" pitchFamily="66" charset="0"/>
            </a:endParaRPr>
          </a:p>
          <a:p>
            <a:r>
              <a:rPr lang="cs-CZ" sz="2400" dirty="0" smtClean="0">
                <a:latin typeface="Comic Sans MS" pitchFamily="66" charset="0"/>
              </a:rPr>
              <a:t>	                  	Dirigent  </a:t>
            </a:r>
          </a:p>
          <a:p>
            <a:r>
              <a:rPr lang="cs-CZ" sz="2400" dirty="0" smtClean="0">
                <a:latin typeface="Comic Sans MS" pitchFamily="66" charset="0"/>
              </a:rPr>
              <a:t>  </a:t>
            </a:r>
            <a:r>
              <a:rPr lang="cs-CZ" sz="2400" dirty="0" err="1" smtClean="0">
                <a:latin typeface="Comic Sans MS" pitchFamily="66" charset="0"/>
              </a:rPr>
              <a:t>zur</a:t>
            </a:r>
            <a:r>
              <a:rPr lang="cs-CZ" sz="2400" dirty="0" smtClean="0">
                <a:latin typeface="Comic Sans MS" pitchFamily="66" charset="0"/>
              </a:rPr>
              <a:t> </a:t>
            </a:r>
            <a:r>
              <a:rPr lang="cs-CZ" sz="2400" dirty="0" err="1" smtClean="0">
                <a:latin typeface="Comic Sans MS" pitchFamily="66" charset="0"/>
              </a:rPr>
              <a:t>Zeit</a:t>
            </a:r>
            <a:r>
              <a:rPr lang="cs-CZ" sz="2400" dirty="0" smtClean="0">
                <a:latin typeface="Comic Sans MS" pitchFamily="66" charset="0"/>
              </a:rPr>
              <a:t> der </a:t>
            </a:r>
            <a:r>
              <a:rPr lang="cs-CZ" sz="2400" dirty="0" err="1" smtClean="0">
                <a:latin typeface="Comic Sans MS" pitchFamily="66" charset="0"/>
              </a:rPr>
              <a:t>Wiener</a:t>
            </a:r>
            <a:r>
              <a:rPr lang="cs-CZ" sz="2400" dirty="0" smtClean="0">
                <a:latin typeface="Comic Sans MS" pitchFamily="66" charset="0"/>
              </a:rPr>
              <a:t> </a:t>
            </a:r>
            <a:r>
              <a:rPr lang="cs-CZ" sz="2400" dirty="0" err="1" smtClean="0">
                <a:latin typeface="Comic Sans MS" pitchFamily="66" charset="0"/>
              </a:rPr>
              <a:t>Klassik</a:t>
            </a:r>
            <a:endParaRPr lang="cs-CZ" sz="2400" dirty="0">
              <a:latin typeface="Comic Sans MS" pitchFamily="66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5436096" y="5949280"/>
            <a:ext cx="42862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Comic Sans MS" pitchFamily="66" charset="0"/>
              </a:rPr>
              <a:t>5</a:t>
            </a:r>
            <a:endParaRPr lang="cs-CZ" sz="1200" dirty="0">
              <a:solidFill>
                <a:schemeClr val="accent6">
                  <a:lumMod val="60000"/>
                  <a:lumOff val="40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5572100" y="6309320"/>
            <a:ext cx="35719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</a:t>
            </a:r>
            <a:r>
              <a:rPr lang="cs-CZ" sz="1400" dirty="0" err="1" smtClean="0">
                <a:latin typeface="Comic Sans MS" pitchFamily="66" charset="0"/>
              </a:rPr>
              <a:t>Mozarts</a:t>
            </a:r>
            <a:r>
              <a:rPr lang="cs-CZ" sz="1400" dirty="0" smtClean="0">
                <a:latin typeface="Comic Sans MS" pitchFamily="66" charset="0"/>
              </a:rPr>
              <a:t> </a:t>
            </a:r>
            <a:r>
              <a:rPr lang="cs-CZ" sz="1400" dirty="0" err="1" smtClean="0">
                <a:latin typeface="Comic Sans MS" pitchFamily="66" charset="0"/>
              </a:rPr>
              <a:t>Geburtshaus</a:t>
            </a:r>
            <a:r>
              <a:rPr lang="cs-CZ" sz="1400" dirty="0" smtClean="0">
                <a:latin typeface="Comic Sans MS" pitchFamily="66" charset="0"/>
              </a:rPr>
              <a:t> in Salzburg</a:t>
            </a:r>
            <a:endParaRPr lang="cs-CZ" sz="1400" dirty="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>
                <a:latin typeface="Comic Sans MS" pitchFamily="66" charset="0"/>
              </a:rPr>
              <a:t>Kindheit</a:t>
            </a:r>
            <a:endParaRPr lang="cs-CZ" dirty="0">
              <a:latin typeface="Comic Sans MS" pitchFamily="66" charset="0"/>
            </a:endParaRPr>
          </a:p>
        </p:txBody>
      </p:sp>
      <p:pic>
        <p:nvPicPr>
          <p:cNvPr id="4" name="Obrázek 3" descr="http://upload.wikimedia.org/wikipedia/commons/3/3f/Wolfgang-amadeus-mozart_2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52120" y="1556792"/>
            <a:ext cx="3277598" cy="4588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ovéPole 4"/>
          <p:cNvSpPr txBox="1"/>
          <p:nvPr/>
        </p:nvSpPr>
        <p:spPr>
          <a:xfrm>
            <a:off x="251520" y="1318022"/>
            <a:ext cx="5214974" cy="55579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2400" dirty="0" smtClean="0">
                <a:latin typeface="Comic Sans MS" pitchFamily="66" charset="0"/>
              </a:rPr>
              <a:t> </a:t>
            </a:r>
            <a:r>
              <a:rPr lang="cs-CZ" sz="2400" dirty="0" err="1" smtClean="0">
                <a:latin typeface="Comic Sans MS" pitchFamily="66" charset="0"/>
              </a:rPr>
              <a:t>geboren</a:t>
            </a:r>
            <a:r>
              <a:rPr lang="cs-CZ" sz="2400" dirty="0" smtClean="0">
                <a:latin typeface="Comic Sans MS" pitchFamily="66" charset="0"/>
              </a:rPr>
              <a:t> </a:t>
            </a:r>
            <a:r>
              <a:rPr lang="cs-CZ" sz="2400" dirty="0" err="1" smtClean="0">
                <a:latin typeface="Comic Sans MS" pitchFamily="66" charset="0"/>
              </a:rPr>
              <a:t>als</a:t>
            </a:r>
            <a:r>
              <a:rPr lang="cs-CZ" sz="2400" dirty="0" smtClean="0">
                <a:latin typeface="Comic Sans MS" pitchFamily="66" charset="0"/>
              </a:rPr>
              <a:t> </a:t>
            </a:r>
            <a:r>
              <a:rPr lang="cs-CZ" sz="2400" dirty="0" err="1" smtClean="0">
                <a:latin typeface="Comic Sans MS" pitchFamily="66" charset="0"/>
              </a:rPr>
              <a:t>siebtes</a:t>
            </a:r>
            <a:r>
              <a:rPr lang="cs-CZ" sz="2400" dirty="0" smtClean="0">
                <a:latin typeface="Comic Sans MS" pitchFamily="66" charset="0"/>
              </a:rPr>
              <a:t> </a:t>
            </a:r>
            <a:r>
              <a:rPr lang="cs-CZ" sz="2400" dirty="0" err="1" smtClean="0">
                <a:latin typeface="Comic Sans MS" pitchFamily="66" charset="0"/>
              </a:rPr>
              <a:t>Kind</a:t>
            </a:r>
            <a:r>
              <a:rPr lang="cs-CZ" sz="2400" dirty="0" smtClean="0">
                <a:latin typeface="Comic Sans MS" pitchFamily="66" charset="0"/>
              </a:rPr>
              <a:t> von       </a:t>
            </a:r>
          </a:p>
          <a:p>
            <a:r>
              <a:rPr lang="cs-CZ" sz="2400" dirty="0" smtClean="0">
                <a:latin typeface="Comic Sans MS" pitchFamily="66" charset="0"/>
              </a:rPr>
              <a:t>  Leopold und Anna Maria Mozart    </a:t>
            </a:r>
          </a:p>
          <a:p>
            <a:pPr>
              <a:spcAft>
                <a:spcPts val="1200"/>
              </a:spcAft>
            </a:pPr>
            <a:r>
              <a:rPr lang="cs-CZ" sz="2400" dirty="0" smtClean="0">
                <a:latin typeface="Comic Sans MS" pitchFamily="66" charset="0"/>
              </a:rPr>
              <a:t>  in Salzburg </a:t>
            </a:r>
          </a:p>
          <a:p>
            <a:pPr>
              <a:buFont typeface="Arial" pitchFamily="34" charset="0"/>
              <a:buChar char="•"/>
            </a:pPr>
            <a:r>
              <a:rPr lang="cs-CZ" sz="2400" dirty="0" smtClean="0">
                <a:latin typeface="Comic Sans MS" pitchFamily="66" charset="0"/>
              </a:rPr>
              <a:t> </a:t>
            </a:r>
            <a:r>
              <a:rPr lang="cs-CZ" sz="2400" dirty="0" err="1" smtClean="0">
                <a:latin typeface="Comic Sans MS" pitchFamily="66" charset="0"/>
              </a:rPr>
              <a:t>stammt</a:t>
            </a:r>
            <a:r>
              <a:rPr lang="cs-CZ" sz="2400" dirty="0" smtClean="0">
                <a:latin typeface="Comic Sans MS" pitchFamily="66" charset="0"/>
              </a:rPr>
              <a:t> </a:t>
            </a:r>
            <a:r>
              <a:rPr lang="cs-CZ" sz="2400" dirty="0" err="1" smtClean="0">
                <a:latin typeface="Comic Sans MS" pitchFamily="66" charset="0"/>
              </a:rPr>
              <a:t>aus</a:t>
            </a:r>
            <a:r>
              <a:rPr lang="cs-CZ" sz="2400" dirty="0" smtClean="0">
                <a:latin typeface="Comic Sans MS" pitchFamily="66" charset="0"/>
              </a:rPr>
              <a:t> </a:t>
            </a:r>
            <a:r>
              <a:rPr lang="cs-CZ" sz="2400" dirty="0" err="1" smtClean="0">
                <a:latin typeface="Comic Sans MS" pitchFamily="66" charset="0"/>
              </a:rPr>
              <a:t>einer</a:t>
            </a:r>
            <a:r>
              <a:rPr lang="cs-CZ" sz="2400" dirty="0" smtClean="0">
                <a:latin typeface="Comic Sans MS" pitchFamily="66" charset="0"/>
              </a:rPr>
              <a:t> </a:t>
            </a:r>
            <a:r>
              <a:rPr lang="cs-CZ" sz="2400" dirty="0" err="1" smtClean="0">
                <a:latin typeface="Comic Sans MS" pitchFamily="66" charset="0"/>
              </a:rPr>
              <a:t>musikalischen</a:t>
            </a:r>
            <a:r>
              <a:rPr lang="cs-CZ" sz="2400" dirty="0" smtClean="0">
                <a:latin typeface="Comic Sans MS" pitchFamily="66" charset="0"/>
              </a:rPr>
              <a:t>   </a:t>
            </a:r>
          </a:p>
          <a:p>
            <a:pPr>
              <a:spcAft>
                <a:spcPts val="1200"/>
              </a:spcAft>
            </a:pPr>
            <a:r>
              <a:rPr lang="cs-CZ" sz="2400" dirty="0" smtClean="0">
                <a:latin typeface="Comic Sans MS" pitchFamily="66" charset="0"/>
              </a:rPr>
              <a:t>  </a:t>
            </a:r>
            <a:r>
              <a:rPr lang="cs-CZ" sz="2400" dirty="0" err="1" smtClean="0">
                <a:latin typeface="Comic Sans MS" pitchFamily="66" charset="0"/>
              </a:rPr>
              <a:t>Familie</a:t>
            </a:r>
            <a:r>
              <a:rPr lang="cs-CZ" sz="2400" dirty="0" smtClean="0">
                <a:latin typeface="Comic Sans MS" pitchFamily="66" charset="0"/>
              </a:rPr>
              <a:t> </a:t>
            </a:r>
          </a:p>
          <a:p>
            <a:pPr>
              <a:buFont typeface="Arial" pitchFamily="34" charset="0"/>
              <a:buChar char="•"/>
            </a:pPr>
            <a:r>
              <a:rPr lang="cs-CZ" sz="2400" dirty="0" smtClean="0">
                <a:latin typeface="Comic Sans MS" pitchFamily="66" charset="0"/>
              </a:rPr>
              <a:t> </a:t>
            </a:r>
            <a:r>
              <a:rPr lang="cs-CZ" sz="2400" dirty="0" err="1" smtClean="0">
                <a:latin typeface="Comic Sans MS" pitchFamily="66" charset="0"/>
              </a:rPr>
              <a:t>sein</a:t>
            </a:r>
            <a:r>
              <a:rPr lang="cs-CZ" sz="2400" dirty="0" smtClean="0">
                <a:latin typeface="Comic Sans MS" pitchFamily="66" charset="0"/>
              </a:rPr>
              <a:t> </a:t>
            </a:r>
            <a:r>
              <a:rPr lang="cs-CZ" sz="2400" dirty="0" err="1" smtClean="0">
                <a:latin typeface="Comic Sans MS" pitchFamily="66" charset="0"/>
              </a:rPr>
              <a:t>erster</a:t>
            </a:r>
            <a:r>
              <a:rPr lang="cs-CZ" sz="2400" dirty="0" smtClean="0">
                <a:latin typeface="Comic Sans MS" pitchFamily="66" charset="0"/>
              </a:rPr>
              <a:t> </a:t>
            </a:r>
            <a:r>
              <a:rPr lang="cs-CZ" sz="2400" dirty="0" err="1" smtClean="0">
                <a:latin typeface="Comic Sans MS" pitchFamily="66" charset="0"/>
              </a:rPr>
              <a:t>Musiklehrer</a:t>
            </a:r>
            <a:r>
              <a:rPr lang="cs-CZ" sz="2400" dirty="0" smtClean="0">
                <a:latin typeface="Comic Sans MS" pitchFamily="66" charset="0"/>
              </a:rPr>
              <a:t> </a:t>
            </a:r>
            <a:r>
              <a:rPr lang="cs-CZ" sz="2400" dirty="0" err="1" smtClean="0">
                <a:latin typeface="Comic Sans MS" pitchFamily="66" charset="0"/>
              </a:rPr>
              <a:t>war</a:t>
            </a:r>
            <a:r>
              <a:rPr lang="cs-CZ" sz="2400" dirty="0" smtClean="0">
                <a:latin typeface="Comic Sans MS" pitchFamily="66" charset="0"/>
              </a:rPr>
              <a:t> </a:t>
            </a:r>
            <a:r>
              <a:rPr lang="cs-CZ" sz="2400" dirty="0" err="1" smtClean="0">
                <a:latin typeface="Comic Sans MS" pitchFamily="66" charset="0"/>
              </a:rPr>
              <a:t>sein</a:t>
            </a:r>
            <a:r>
              <a:rPr lang="cs-CZ" sz="2400" dirty="0" smtClean="0">
                <a:latin typeface="Comic Sans MS" pitchFamily="66" charset="0"/>
              </a:rPr>
              <a:t>  </a:t>
            </a:r>
          </a:p>
          <a:p>
            <a:pPr>
              <a:spcAft>
                <a:spcPts val="1200"/>
              </a:spcAft>
            </a:pPr>
            <a:r>
              <a:rPr lang="cs-CZ" sz="2400" dirty="0" smtClean="0">
                <a:latin typeface="Comic Sans MS" pitchFamily="66" charset="0"/>
              </a:rPr>
              <a:t>  Vater Leopold</a:t>
            </a:r>
          </a:p>
          <a:p>
            <a:pPr>
              <a:spcAft>
                <a:spcPts val="500"/>
              </a:spcAft>
              <a:buFont typeface="Arial" pitchFamily="34" charset="0"/>
              <a:buChar char="•"/>
            </a:pPr>
            <a:r>
              <a:rPr lang="cs-CZ" sz="2400" dirty="0" smtClean="0">
                <a:latin typeface="Comic Sans MS" pitchFamily="66" charset="0"/>
              </a:rPr>
              <a:t> Wolfgang </a:t>
            </a:r>
            <a:r>
              <a:rPr lang="cs-CZ" sz="2400" dirty="0" err="1" smtClean="0">
                <a:latin typeface="Comic Sans MS" pitchFamily="66" charset="0"/>
              </a:rPr>
              <a:t>zeigt</a:t>
            </a:r>
            <a:r>
              <a:rPr lang="cs-CZ" sz="2400" dirty="0" smtClean="0">
                <a:latin typeface="Comic Sans MS" pitchFamily="66" charset="0"/>
              </a:rPr>
              <a:t> von </a:t>
            </a:r>
            <a:r>
              <a:rPr lang="cs-CZ" sz="2400" dirty="0" err="1" smtClean="0">
                <a:latin typeface="Comic Sans MS" pitchFamily="66" charset="0"/>
              </a:rPr>
              <a:t>klein</a:t>
            </a:r>
            <a:r>
              <a:rPr lang="cs-CZ" sz="2400" dirty="0" smtClean="0">
                <a:latin typeface="Comic Sans MS" pitchFamily="66" charset="0"/>
              </a:rPr>
              <a:t> </a:t>
            </a:r>
            <a:r>
              <a:rPr lang="cs-CZ" sz="2400" dirty="0" err="1" smtClean="0">
                <a:latin typeface="Comic Sans MS" pitchFamily="66" charset="0"/>
              </a:rPr>
              <a:t>auf</a:t>
            </a:r>
            <a:r>
              <a:rPr lang="cs-CZ" sz="2400" dirty="0" smtClean="0">
                <a:latin typeface="Comic Sans MS" pitchFamily="66" charset="0"/>
              </a:rPr>
              <a:t>        </a:t>
            </a:r>
          </a:p>
          <a:p>
            <a:pPr>
              <a:spcAft>
                <a:spcPts val="1800"/>
              </a:spcAft>
            </a:pPr>
            <a:r>
              <a:rPr lang="cs-CZ" sz="2400" dirty="0" smtClean="0">
                <a:latin typeface="Comic Sans MS" pitchFamily="66" charset="0"/>
              </a:rPr>
              <a:t>  </a:t>
            </a:r>
            <a:r>
              <a:rPr lang="cs-CZ" sz="2400" dirty="0" err="1" smtClean="0">
                <a:latin typeface="Comic Sans MS" pitchFamily="66" charset="0"/>
              </a:rPr>
              <a:t>einen</a:t>
            </a:r>
            <a:r>
              <a:rPr lang="cs-CZ" sz="2400" dirty="0" smtClean="0">
                <a:latin typeface="Comic Sans MS" pitchFamily="66" charset="0"/>
              </a:rPr>
              <a:t> </a:t>
            </a:r>
            <a:r>
              <a:rPr lang="cs-CZ" sz="2400" dirty="0" err="1" smtClean="0">
                <a:latin typeface="Comic Sans MS" pitchFamily="66" charset="0"/>
              </a:rPr>
              <a:t>großen</a:t>
            </a:r>
            <a:r>
              <a:rPr lang="cs-CZ" sz="2400" dirty="0" smtClean="0">
                <a:latin typeface="Comic Sans MS" pitchFamily="66" charset="0"/>
              </a:rPr>
              <a:t> </a:t>
            </a:r>
            <a:r>
              <a:rPr lang="cs-CZ" sz="2400" dirty="0" err="1" smtClean="0">
                <a:latin typeface="Comic Sans MS" pitchFamily="66" charset="0"/>
              </a:rPr>
              <a:t>musikalischen</a:t>
            </a:r>
            <a:r>
              <a:rPr lang="cs-CZ" sz="2400" dirty="0" smtClean="0">
                <a:latin typeface="Comic Sans MS" pitchFamily="66" charset="0"/>
              </a:rPr>
              <a:t> Talent</a:t>
            </a:r>
          </a:p>
          <a:p>
            <a:pPr>
              <a:buFont typeface="Arial" pitchFamily="34" charset="0"/>
              <a:buChar char="•"/>
            </a:pPr>
            <a:r>
              <a:rPr lang="cs-CZ" sz="2400" dirty="0" smtClean="0">
                <a:latin typeface="Comic Sans MS" pitchFamily="66" charset="0"/>
              </a:rPr>
              <a:t> </a:t>
            </a:r>
            <a:r>
              <a:rPr lang="cs-CZ" sz="2400" dirty="0" err="1" smtClean="0">
                <a:latin typeface="Comic Sans MS" pitchFamily="66" charset="0"/>
              </a:rPr>
              <a:t>mit</a:t>
            </a:r>
            <a:r>
              <a:rPr lang="cs-CZ" sz="2400" dirty="0" smtClean="0">
                <a:latin typeface="Comic Sans MS" pitchFamily="66" charset="0"/>
              </a:rPr>
              <a:t> </a:t>
            </a:r>
            <a:r>
              <a:rPr lang="cs-CZ" sz="2400" dirty="0" err="1" smtClean="0">
                <a:latin typeface="Comic Sans MS" pitchFamily="66" charset="0"/>
              </a:rPr>
              <a:t>vier</a:t>
            </a:r>
            <a:r>
              <a:rPr lang="cs-CZ" sz="2400" dirty="0" smtClean="0">
                <a:latin typeface="Comic Sans MS" pitchFamily="66" charset="0"/>
              </a:rPr>
              <a:t> </a:t>
            </a:r>
            <a:r>
              <a:rPr lang="cs-CZ" sz="2400" dirty="0" err="1" smtClean="0">
                <a:latin typeface="Comic Sans MS" pitchFamily="66" charset="0"/>
              </a:rPr>
              <a:t>Jahren</a:t>
            </a:r>
            <a:r>
              <a:rPr lang="cs-CZ" sz="2400" dirty="0" smtClean="0">
                <a:latin typeface="Comic Sans MS" pitchFamily="66" charset="0"/>
              </a:rPr>
              <a:t> </a:t>
            </a:r>
            <a:r>
              <a:rPr lang="cs-CZ" sz="2400" dirty="0" err="1" smtClean="0">
                <a:latin typeface="Comic Sans MS" pitchFamily="66" charset="0"/>
              </a:rPr>
              <a:t>spielt</a:t>
            </a:r>
            <a:r>
              <a:rPr lang="cs-CZ" sz="2400" dirty="0" smtClean="0">
                <a:latin typeface="Comic Sans MS" pitchFamily="66" charset="0"/>
              </a:rPr>
              <a:t> </a:t>
            </a:r>
            <a:r>
              <a:rPr lang="cs-CZ" sz="2400" dirty="0" err="1" smtClean="0">
                <a:latin typeface="Comic Sans MS" pitchFamily="66" charset="0"/>
              </a:rPr>
              <a:t>er</a:t>
            </a:r>
            <a:r>
              <a:rPr lang="cs-CZ" sz="2400" dirty="0" smtClean="0">
                <a:latin typeface="Comic Sans MS" pitchFamily="66" charset="0"/>
              </a:rPr>
              <a:t> </a:t>
            </a:r>
            <a:r>
              <a:rPr lang="cs-CZ" sz="2400" dirty="0" err="1" smtClean="0">
                <a:latin typeface="Comic Sans MS" pitchFamily="66" charset="0"/>
              </a:rPr>
              <a:t>Klavier</a:t>
            </a:r>
            <a:r>
              <a:rPr lang="cs-CZ" sz="2400" dirty="0" smtClean="0">
                <a:latin typeface="Comic Sans MS" pitchFamily="66" charset="0"/>
              </a:rPr>
              <a:t>, </a:t>
            </a:r>
          </a:p>
          <a:p>
            <a:r>
              <a:rPr lang="cs-CZ" sz="2400" dirty="0" smtClean="0">
                <a:latin typeface="Comic Sans MS" pitchFamily="66" charset="0"/>
              </a:rPr>
              <a:t>  </a:t>
            </a:r>
            <a:r>
              <a:rPr lang="cs-CZ" sz="2400" dirty="0" err="1" smtClean="0">
                <a:latin typeface="Comic Sans MS" pitchFamily="66" charset="0"/>
              </a:rPr>
              <a:t>mit</a:t>
            </a:r>
            <a:r>
              <a:rPr lang="cs-CZ" sz="2400" dirty="0" smtClean="0">
                <a:latin typeface="Comic Sans MS" pitchFamily="66" charset="0"/>
              </a:rPr>
              <a:t> </a:t>
            </a:r>
            <a:r>
              <a:rPr lang="cs-CZ" sz="2400" dirty="0" err="1" smtClean="0">
                <a:latin typeface="Comic Sans MS" pitchFamily="66" charset="0"/>
              </a:rPr>
              <a:t>fünf</a:t>
            </a:r>
            <a:r>
              <a:rPr lang="cs-CZ" sz="2400" dirty="0" smtClean="0">
                <a:latin typeface="Comic Sans MS" pitchFamily="66" charset="0"/>
              </a:rPr>
              <a:t> </a:t>
            </a:r>
            <a:r>
              <a:rPr lang="cs-CZ" sz="2400" dirty="0" err="1" smtClean="0">
                <a:latin typeface="Comic Sans MS" pitchFamily="66" charset="0"/>
              </a:rPr>
              <a:t>Jahren</a:t>
            </a:r>
            <a:r>
              <a:rPr lang="cs-CZ" sz="2400" dirty="0" smtClean="0">
                <a:latin typeface="Comic Sans MS" pitchFamily="66" charset="0"/>
              </a:rPr>
              <a:t> </a:t>
            </a:r>
            <a:r>
              <a:rPr lang="cs-CZ" sz="2400" dirty="0" err="1" smtClean="0">
                <a:latin typeface="Comic Sans MS" pitchFamily="66" charset="0"/>
              </a:rPr>
              <a:t>komponiert</a:t>
            </a:r>
            <a:r>
              <a:rPr lang="cs-CZ" sz="2400" dirty="0" smtClean="0">
                <a:latin typeface="Comic Sans MS" pitchFamily="66" charset="0"/>
              </a:rPr>
              <a:t> </a:t>
            </a:r>
            <a:r>
              <a:rPr lang="cs-CZ" sz="2400" dirty="0" err="1" smtClean="0">
                <a:latin typeface="Comic Sans MS" pitchFamily="66" charset="0"/>
              </a:rPr>
              <a:t>er</a:t>
            </a:r>
            <a:r>
              <a:rPr lang="cs-CZ" sz="2400" dirty="0" smtClean="0">
                <a:latin typeface="Comic Sans MS" pitchFamily="66" charset="0"/>
              </a:rPr>
              <a:t>  </a:t>
            </a:r>
          </a:p>
          <a:p>
            <a:r>
              <a:rPr lang="cs-CZ" sz="2400" dirty="0" smtClean="0">
                <a:latin typeface="Comic Sans MS" pitchFamily="66" charset="0"/>
              </a:rPr>
              <a:t>  die ersten </a:t>
            </a:r>
            <a:r>
              <a:rPr lang="cs-CZ" sz="2400" dirty="0" err="1" smtClean="0">
                <a:latin typeface="Comic Sans MS" pitchFamily="66" charset="0"/>
              </a:rPr>
              <a:t>Werke</a:t>
            </a:r>
            <a:endParaRPr lang="cs-CZ" sz="2400" dirty="0" smtClean="0">
              <a:latin typeface="Comic Sans MS" pitchFamily="66" charset="0"/>
            </a:endParaRPr>
          </a:p>
          <a:p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5786446" y="5572140"/>
            <a:ext cx="42862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Comic Sans MS" pitchFamily="66" charset="0"/>
              </a:rPr>
              <a:t>6</a:t>
            </a:r>
            <a:endParaRPr lang="cs-CZ" sz="1200" dirty="0">
              <a:solidFill>
                <a:schemeClr val="accent6">
                  <a:lumMod val="60000"/>
                  <a:lumOff val="40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5652120" y="6165304"/>
            <a:ext cx="327759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600" dirty="0" smtClean="0">
                <a:latin typeface="Comic Sans MS" pitchFamily="66" charset="0"/>
              </a:rPr>
              <a:t>Der </a:t>
            </a:r>
            <a:r>
              <a:rPr lang="cs-CZ" sz="1600" dirty="0" err="1" smtClean="0">
                <a:latin typeface="Comic Sans MS" pitchFamily="66" charset="0"/>
              </a:rPr>
              <a:t>kleine</a:t>
            </a:r>
            <a:r>
              <a:rPr lang="cs-CZ" sz="1600" dirty="0" smtClean="0">
                <a:latin typeface="Comic Sans MS" pitchFamily="66" charset="0"/>
              </a:rPr>
              <a:t> Wolfgang</a:t>
            </a:r>
            <a:endParaRPr lang="cs-CZ" sz="1600" dirty="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>
                <a:latin typeface="Comic Sans MS" pitchFamily="66" charset="0"/>
              </a:rPr>
              <a:t>Konzertreisen</a:t>
            </a:r>
            <a:endParaRPr lang="cs-CZ" dirty="0">
              <a:latin typeface="Comic Sans MS" pitchFamily="66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484784"/>
            <a:ext cx="5040560" cy="5016050"/>
          </a:xfrm>
        </p:spPr>
        <p:txBody>
          <a:bodyPr>
            <a:noAutofit/>
          </a:bodyPr>
          <a:lstStyle/>
          <a:p>
            <a:pPr>
              <a:spcAft>
                <a:spcPts val="1200"/>
              </a:spcAft>
            </a:pPr>
            <a:r>
              <a:rPr lang="cs-CZ" sz="2400" dirty="0" smtClean="0">
                <a:latin typeface="Comic Sans MS" pitchFamily="66" charset="0"/>
              </a:rPr>
              <a:t>in den </a:t>
            </a:r>
            <a:r>
              <a:rPr lang="cs-CZ" sz="2400" dirty="0" err="1" smtClean="0">
                <a:latin typeface="Comic Sans MS" pitchFamily="66" charset="0"/>
              </a:rPr>
              <a:t>Jahren</a:t>
            </a:r>
            <a:r>
              <a:rPr lang="cs-CZ" sz="2400" dirty="0" smtClean="0">
                <a:latin typeface="Comic Sans MS" pitchFamily="66" charset="0"/>
              </a:rPr>
              <a:t> 1762 – 1766 </a:t>
            </a:r>
            <a:r>
              <a:rPr lang="cs-CZ" sz="2400" dirty="0" err="1" smtClean="0">
                <a:latin typeface="Comic Sans MS" pitchFamily="66" charset="0"/>
              </a:rPr>
              <a:t>Konzertreisen</a:t>
            </a:r>
            <a:r>
              <a:rPr lang="cs-CZ" sz="2400" dirty="0" smtClean="0">
                <a:latin typeface="Comic Sans MS" pitchFamily="66" charset="0"/>
              </a:rPr>
              <a:t> </a:t>
            </a:r>
            <a:r>
              <a:rPr lang="cs-CZ" sz="2400" dirty="0" err="1" smtClean="0">
                <a:latin typeface="Comic Sans MS" pitchFamily="66" charset="0"/>
              </a:rPr>
              <a:t>Wolfgangs</a:t>
            </a:r>
            <a:r>
              <a:rPr lang="cs-CZ" sz="2400" dirty="0" smtClean="0">
                <a:latin typeface="Comic Sans MS" pitchFamily="66" charset="0"/>
              </a:rPr>
              <a:t> und </a:t>
            </a:r>
            <a:r>
              <a:rPr lang="cs-CZ" sz="2400" dirty="0" err="1" smtClean="0">
                <a:latin typeface="Comic Sans MS" pitchFamily="66" charset="0"/>
              </a:rPr>
              <a:t>seiner</a:t>
            </a:r>
            <a:r>
              <a:rPr lang="cs-CZ" sz="2400" dirty="0" smtClean="0">
                <a:latin typeface="Comic Sans MS" pitchFamily="66" charset="0"/>
              </a:rPr>
              <a:t> </a:t>
            </a:r>
            <a:r>
              <a:rPr lang="cs-CZ" sz="2400" dirty="0" err="1" smtClean="0">
                <a:latin typeface="Comic Sans MS" pitchFamily="66" charset="0"/>
              </a:rPr>
              <a:t>Schwester</a:t>
            </a:r>
            <a:r>
              <a:rPr lang="cs-CZ" sz="2400" dirty="0" smtClean="0">
                <a:latin typeface="Comic Sans MS" pitchFamily="66" charset="0"/>
              </a:rPr>
              <a:t> </a:t>
            </a:r>
            <a:r>
              <a:rPr lang="cs-CZ" sz="2400" dirty="0" err="1" smtClean="0">
                <a:latin typeface="Comic Sans MS" pitchFamily="66" charset="0"/>
              </a:rPr>
              <a:t>Nannerl</a:t>
            </a:r>
            <a:r>
              <a:rPr lang="cs-CZ" sz="2400" dirty="0" smtClean="0">
                <a:latin typeface="Comic Sans MS" pitchFamily="66" charset="0"/>
              </a:rPr>
              <a:t> </a:t>
            </a:r>
            <a:r>
              <a:rPr lang="cs-CZ" sz="2400" dirty="0" err="1" smtClean="0">
                <a:latin typeface="Comic Sans MS" pitchFamily="66" charset="0"/>
              </a:rPr>
              <a:t>mit</a:t>
            </a:r>
            <a:r>
              <a:rPr lang="cs-CZ" sz="2400" dirty="0" smtClean="0">
                <a:latin typeface="Comic Sans MS" pitchFamily="66" charset="0"/>
              </a:rPr>
              <a:t> den </a:t>
            </a:r>
            <a:r>
              <a:rPr lang="cs-CZ" sz="2400" dirty="0" err="1" smtClean="0">
                <a:latin typeface="Comic Sans MS" pitchFamily="66" charset="0"/>
              </a:rPr>
              <a:t>Eltern</a:t>
            </a:r>
            <a:r>
              <a:rPr lang="cs-CZ" sz="2400" dirty="0" smtClean="0">
                <a:latin typeface="Comic Sans MS" pitchFamily="66" charset="0"/>
              </a:rPr>
              <a:t> </a:t>
            </a:r>
          </a:p>
          <a:p>
            <a:pPr>
              <a:spcAft>
                <a:spcPts val="1200"/>
              </a:spcAft>
            </a:pPr>
            <a:r>
              <a:rPr lang="cs-CZ" sz="2400" dirty="0" smtClean="0">
                <a:latin typeface="Comic Sans MS" pitchFamily="66" charset="0"/>
              </a:rPr>
              <a:t>der Vater </a:t>
            </a:r>
            <a:r>
              <a:rPr lang="cs-CZ" sz="2400" dirty="0" err="1" smtClean="0">
                <a:latin typeface="Comic Sans MS" pitchFamily="66" charset="0"/>
              </a:rPr>
              <a:t>präsentierte</a:t>
            </a:r>
            <a:r>
              <a:rPr lang="cs-CZ" sz="2400" dirty="0" smtClean="0">
                <a:latin typeface="Comic Sans MS" pitchFamily="66" charset="0"/>
              </a:rPr>
              <a:t> die </a:t>
            </a:r>
            <a:r>
              <a:rPr lang="cs-CZ" sz="2400" dirty="0" err="1" smtClean="0">
                <a:latin typeface="Comic Sans MS" pitchFamily="66" charset="0"/>
              </a:rPr>
              <a:t>talentierten</a:t>
            </a:r>
            <a:r>
              <a:rPr lang="cs-CZ" sz="2400" dirty="0" smtClean="0">
                <a:latin typeface="Comic Sans MS" pitchFamily="66" charset="0"/>
              </a:rPr>
              <a:t> </a:t>
            </a:r>
            <a:r>
              <a:rPr lang="cs-CZ" sz="2400" dirty="0" err="1" smtClean="0">
                <a:latin typeface="Comic Sans MS" pitchFamily="66" charset="0"/>
              </a:rPr>
              <a:t>Kinder</a:t>
            </a:r>
            <a:r>
              <a:rPr lang="cs-CZ" sz="2400" dirty="0" smtClean="0">
                <a:latin typeface="Comic Sans MS" pitchFamily="66" charset="0"/>
              </a:rPr>
              <a:t> </a:t>
            </a:r>
            <a:r>
              <a:rPr lang="cs-CZ" sz="2400" dirty="0" err="1" smtClean="0">
                <a:latin typeface="Comic Sans MS" pitchFamily="66" charset="0"/>
              </a:rPr>
              <a:t>dem</a:t>
            </a:r>
            <a:r>
              <a:rPr lang="cs-CZ" sz="2400" dirty="0" smtClean="0">
                <a:latin typeface="Comic Sans MS" pitchFamily="66" charset="0"/>
              </a:rPr>
              <a:t> </a:t>
            </a:r>
            <a:r>
              <a:rPr lang="cs-CZ" sz="2400" dirty="0" err="1" smtClean="0">
                <a:latin typeface="Comic Sans MS" pitchFamily="66" charset="0"/>
              </a:rPr>
              <a:t>Adel</a:t>
            </a:r>
            <a:endParaRPr lang="cs-CZ" sz="2400" dirty="0" smtClean="0">
              <a:latin typeface="Comic Sans MS" pitchFamily="66" charset="0"/>
            </a:endParaRPr>
          </a:p>
          <a:p>
            <a:pPr>
              <a:spcAft>
                <a:spcPts val="1200"/>
              </a:spcAft>
            </a:pPr>
            <a:r>
              <a:rPr lang="cs-CZ" sz="2400" dirty="0" err="1" smtClean="0">
                <a:latin typeface="Comic Sans MS" pitchFamily="66" charset="0"/>
              </a:rPr>
              <a:t>sie</a:t>
            </a:r>
            <a:r>
              <a:rPr lang="cs-CZ" sz="2400" dirty="0" smtClean="0">
                <a:latin typeface="Comic Sans MS" pitchFamily="66" charset="0"/>
              </a:rPr>
              <a:t> </a:t>
            </a:r>
            <a:r>
              <a:rPr lang="cs-CZ" sz="2400" dirty="0" err="1" smtClean="0">
                <a:latin typeface="Comic Sans MS" pitchFamily="66" charset="0"/>
              </a:rPr>
              <a:t>erlebten</a:t>
            </a:r>
            <a:r>
              <a:rPr lang="cs-CZ" sz="2400" dirty="0" smtClean="0">
                <a:latin typeface="Comic Sans MS" pitchFamily="66" charset="0"/>
              </a:rPr>
              <a:t> </a:t>
            </a:r>
            <a:r>
              <a:rPr lang="cs-CZ" sz="2400" dirty="0" err="1" smtClean="0">
                <a:latin typeface="Comic Sans MS" pitchFamily="66" charset="0"/>
              </a:rPr>
              <a:t>großen</a:t>
            </a:r>
            <a:r>
              <a:rPr lang="cs-CZ" sz="2400" dirty="0" smtClean="0">
                <a:latin typeface="Comic Sans MS" pitchFamily="66" charset="0"/>
              </a:rPr>
              <a:t> </a:t>
            </a:r>
            <a:r>
              <a:rPr lang="cs-CZ" sz="2400" dirty="0" err="1" smtClean="0">
                <a:latin typeface="Comic Sans MS" pitchFamily="66" charset="0"/>
              </a:rPr>
              <a:t>Erfolg</a:t>
            </a:r>
            <a:r>
              <a:rPr lang="cs-CZ" sz="2400" dirty="0" smtClean="0">
                <a:latin typeface="Comic Sans MS" pitchFamily="66" charset="0"/>
              </a:rPr>
              <a:t> in </a:t>
            </a:r>
            <a:r>
              <a:rPr lang="cs-CZ" sz="2400" dirty="0" err="1" smtClean="0">
                <a:latin typeface="Comic Sans MS" pitchFamily="66" charset="0"/>
              </a:rPr>
              <a:t>deutschen</a:t>
            </a:r>
            <a:r>
              <a:rPr lang="cs-CZ" sz="2400" dirty="0" smtClean="0">
                <a:latin typeface="Comic Sans MS" pitchFamily="66" charset="0"/>
              </a:rPr>
              <a:t> </a:t>
            </a:r>
            <a:r>
              <a:rPr lang="cs-CZ" sz="2400" dirty="0" err="1" smtClean="0">
                <a:latin typeface="Comic Sans MS" pitchFamily="66" charset="0"/>
              </a:rPr>
              <a:t>Ländern</a:t>
            </a:r>
            <a:r>
              <a:rPr lang="cs-CZ" sz="2400" dirty="0" smtClean="0">
                <a:latin typeface="Comic Sans MS" pitchFamily="66" charset="0"/>
              </a:rPr>
              <a:t> und in </a:t>
            </a:r>
            <a:r>
              <a:rPr lang="cs-CZ" sz="2400" dirty="0" err="1" smtClean="0">
                <a:latin typeface="Comic Sans MS" pitchFamily="66" charset="0"/>
              </a:rPr>
              <a:t>Westeuropa</a:t>
            </a:r>
            <a:endParaRPr lang="cs-CZ" sz="2400" dirty="0" smtClean="0">
              <a:latin typeface="Comic Sans MS" pitchFamily="66" charset="0"/>
            </a:endParaRPr>
          </a:p>
          <a:p>
            <a:r>
              <a:rPr lang="cs-CZ" sz="2400" dirty="0" smtClean="0">
                <a:latin typeface="Comic Sans MS" pitchFamily="66" charset="0"/>
              </a:rPr>
              <a:t>Wolfgang </a:t>
            </a:r>
            <a:r>
              <a:rPr lang="cs-CZ" sz="2400" dirty="0" err="1" smtClean="0">
                <a:latin typeface="Comic Sans MS" pitchFamily="66" charset="0"/>
              </a:rPr>
              <a:t>wurde</a:t>
            </a:r>
            <a:r>
              <a:rPr lang="cs-CZ" sz="2400" dirty="0" smtClean="0">
                <a:latin typeface="Comic Sans MS" pitchFamily="66" charset="0"/>
              </a:rPr>
              <a:t> „</a:t>
            </a:r>
            <a:r>
              <a:rPr lang="cs-CZ" sz="2400" dirty="0" err="1" smtClean="0">
                <a:latin typeface="Comic Sans MS" pitchFamily="66" charset="0"/>
              </a:rPr>
              <a:t>Wunderkind</a:t>
            </a:r>
            <a:r>
              <a:rPr lang="cs-CZ" sz="2400" dirty="0" smtClean="0">
                <a:latin typeface="Comic Sans MS" pitchFamily="66" charset="0"/>
              </a:rPr>
              <a:t>“ </a:t>
            </a:r>
            <a:r>
              <a:rPr lang="cs-CZ" sz="2400" dirty="0" err="1" smtClean="0">
                <a:latin typeface="Comic Sans MS" pitchFamily="66" charset="0"/>
              </a:rPr>
              <a:t>genannt</a:t>
            </a:r>
            <a:endParaRPr lang="cs-CZ" sz="2400" dirty="0">
              <a:latin typeface="Comic Sans MS" pitchFamily="66" charset="0"/>
            </a:endParaRPr>
          </a:p>
        </p:txBody>
      </p:sp>
      <p:pic>
        <p:nvPicPr>
          <p:cNvPr id="4" name="Obrázek 3" descr="http://upload.wikimedia.org/wikipedia/commons/thumb/9/9e/Mozart_family_crop.jpg/408px-Mozart_family_crop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92080" y="1484784"/>
            <a:ext cx="3598168" cy="48965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ovéPole 4"/>
          <p:cNvSpPr txBox="1"/>
          <p:nvPr/>
        </p:nvSpPr>
        <p:spPr>
          <a:xfrm>
            <a:off x="5357818" y="5929330"/>
            <a:ext cx="28575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Comic Sans MS" pitchFamily="66" charset="0"/>
              </a:rPr>
              <a:t>7</a:t>
            </a:r>
            <a:endParaRPr lang="cs-CZ" sz="1200" dirty="0">
              <a:solidFill>
                <a:schemeClr val="accent6">
                  <a:lumMod val="60000"/>
                  <a:lumOff val="40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5292080" y="6381328"/>
            <a:ext cx="36004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dirty="0" smtClean="0">
                <a:latin typeface="Comic Sans MS" pitchFamily="66" charset="0"/>
              </a:rPr>
              <a:t>Leopold, Wolfgang </a:t>
            </a:r>
            <a:r>
              <a:rPr lang="cs-CZ" sz="1400" dirty="0" err="1" smtClean="0">
                <a:latin typeface="Comic Sans MS" pitchFamily="66" charset="0"/>
              </a:rPr>
              <a:t>und</a:t>
            </a:r>
            <a:r>
              <a:rPr lang="cs-CZ" sz="1400" dirty="0" smtClean="0">
                <a:latin typeface="Comic Sans MS" pitchFamily="66" charset="0"/>
              </a:rPr>
              <a:t> </a:t>
            </a:r>
            <a:r>
              <a:rPr lang="cs-CZ" sz="1400" dirty="0" err="1" smtClean="0">
                <a:latin typeface="Comic Sans MS" pitchFamily="66" charset="0"/>
              </a:rPr>
              <a:t>Nannerl</a:t>
            </a:r>
            <a:r>
              <a:rPr lang="cs-CZ" sz="1400" dirty="0" smtClean="0">
                <a:latin typeface="Comic Sans MS" pitchFamily="66" charset="0"/>
              </a:rPr>
              <a:t> Mozart</a:t>
            </a:r>
            <a:endParaRPr lang="cs-CZ" sz="1400" dirty="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txBody>
          <a:bodyPr/>
          <a:lstStyle/>
          <a:p>
            <a:r>
              <a:rPr lang="cs-CZ" dirty="0" smtClean="0">
                <a:latin typeface="Comic Sans MS" pitchFamily="66" charset="0"/>
              </a:rPr>
              <a:t>Mozart in </a:t>
            </a:r>
            <a:r>
              <a:rPr lang="cs-CZ" dirty="0" err="1" smtClean="0">
                <a:latin typeface="Comic Sans MS" pitchFamily="66" charset="0"/>
              </a:rPr>
              <a:t>Wien</a:t>
            </a:r>
            <a:endParaRPr lang="cs-CZ" dirty="0">
              <a:latin typeface="Comic Sans MS" pitchFamily="66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268760"/>
            <a:ext cx="5690498" cy="5472608"/>
          </a:xfrm>
        </p:spPr>
        <p:txBody>
          <a:bodyPr>
            <a:noAutofit/>
          </a:bodyPr>
          <a:lstStyle/>
          <a:p>
            <a:pPr>
              <a:spcBef>
                <a:spcPts val="0"/>
              </a:spcBef>
              <a:spcAft>
                <a:spcPts val="1200"/>
              </a:spcAft>
            </a:pPr>
            <a:r>
              <a:rPr lang="cs-CZ" sz="2400" dirty="0" smtClean="0">
                <a:latin typeface="Comic Sans MS" pitchFamily="66" charset="0"/>
              </a:rPr>
              <a:t>1881 </a:t>
            </a:r>
            <a:r>
              <a:rPr lang="cs-CZ" sz="2400" dirty="0" err="1" smtClean="0">
                <a:latin typeface="Comic Sans MS" pitchFamily="66" charset="0"/>
              </a:rPr>
              <a:t>floh</a:t>
            </a:r>
            <a:r>
              <a:rPr lang="cs-CZ" sz="2400" dirty="0" smtClean="0">
                <a:latin typeface="Comic Sans MS" pitchFamily="66" charset="0"/>
              </a:rPr>
              <a:t> Mozart </a:t>
            </a:r>
            <a:r>
              <a:rPr lang="cs-CZ" sz="2400" dirty="0" err="1" smtClean="0">
                <a:latin typeface="Comic Sans MS" pitchFamily="66" charset="0"/>
              </a:rPr>
              <a:t>aus</a:t>
            </a:r>
            <a:r>
              <a:rPr lang="cs-CZ" sz="2400" dirty="0" smtClean="0">
                <a:latin typeface="Comic Sans MS" pitchFamily="66" charset="0"/>
              </a:rPr>
              <a:t> Salzburg nach </a:t>
            </a:r>
            <a:r>
              <a:rPr lang="cs-CZ" sz="2400" dirty="0" err="1" smtClean="0">
                <a:latin typeface="Comic Sans MS" pitchFamily="66" charset="0"/>
              </a:rPr>
              <a:t>Wien</a:t>
            </a:r>
            <a:endParaRPr lang="cs-CZ" sz="2400" dirty="0" smtClean="0">
              <a:latin typeface="Comic Sans MS" pitchFamily="66" charset="0"/>
            </a:endParaRPr>
          </a:p>
          <a:p>
            <a:pPr>
              <a:spcBef>
                <a:spcPts val="0"/>
              </a:spcBef>
              <a:spcAft>
                <a:spcPts val="500"/>
              </a:spcAft>
            </a:pPr>
            <a:r>
              <a:rPr lang="cs-CZ" sz="2400" dirty="0" smtClean="0">
                <a:latin typeface="Comic Sans MS" pitchFamily="66" charset="0"/>
              </a:rPr>
              <a:t>1882 </a:t>
            </a:r>
            <a:r>
              <a:rPr lang="cs-CZ" sz="2400" dirty="0" err="1" smtClean="0">
                <a:latin typeface="Comic Sans MS" pitchFamily="66" charset="0"/>
              </a:rPr>
              <a:t>heiratete</a:t>
            </a:r>
            <a:r>
              <a:rPr lang="cs-CZ" sz="2400" dirty="0" smtClean="0">
                <a:latin typeface="Comic Sans MS" pitchFamily="66" charset="0"/>
              </a:rPr>
              <a:t> </a:t>
            </a:r>
            <a:r>
              <a:rPr lang="cs-CZ" sz="2400" dirty="0" err="1" smtClean="0">
                <a:latin typeface="Comic Sans MS" pitchFamily="66" charset="0"/>
              </a:rPr>
              <a:t>er</a:t>
            </a:r>
            <a:r>
              <a:rPr lang="cs-CZ" sz="2400" dirty="0" smtClean="0">
                <a:latin typeface="Comic Sans MS" pitchFamily="66" charset="0"/>
              </a:rPr>
              <a:t> </a:t>
            </a:r>
            <a:r>
              <a:rPr lang="cs-CZ" sz="2400" dirty="0" err="1" smtClean="0">
                <a:latin typeface="Comic Sans MS" pitchFamily="66" charset="0"/>
              </a:rPr>
              <a:t>Constance</a:t>
            </a:r>
            <a:r>
              <a:rPr lang="cs-CZ" sz="2400" dirty="0" smtClean="0">
                <a:latin typeface="Comic Sans MS" pitchFamily="66" charset="0"/>
              </a:rPr>
              <a:t> Weber</a:t>
            </a:r>
          </a:p>
          <a:p>
            <a:pPr>
              <a:spcAft>
                <a:spcPts val="1800"/>
              </a:spcAft>
            </a:pPr>
            <a:r>
              <a:rPr lang="cs-CZ" sz="2400" dirty="0" smtClean="0">
                <a:latin typeface="Comic Sans MS" pitchFamily="66" charset="0"/>
              </a:rPr>
              <a:t>Mozart </a:t>
            </a:r>
            <a:r>
              <a:rPr lang="cs-CZ" sz="2400" dirty="0" err="1" smtClean="0">
                <a:latin typeface="Comic Sans MS" pitchFamily="66" charset="0"/>
              </a:rPr>
              <a:t>wirkte</a:t>
            </a:r>
            <a:r>
              <a:rPr lang="cs-CZ" sz="2400" dirty="0" smtClean="0">
                <a:latin typeface="Comic Sans MS" pitchFamily="66" charset="0"/>
              </a:rPr>
              <a:t> </a:t>
            </a:r>
            <a:r>
              <a:rPr lang="cs-CZ" sz="2400" dirty="0" err="1" smtClean="0">
                <a:latin typeface="Comic Sans MS" pitchFamily="66" charset="0"/>
              </a:rPr>
              <a:t>als</a:t>
            </a:r>
            <a:r>
              <a:rPr lang="cs-CZ" sz="2400" dirty="0" smtClean="0">
                <a:latin typeface="Comic Sans MS" pitchFamily="66" charset="0"/>
              </a:rPr>
              <a:t> </a:t>
            </a:r>
            <a:r>
              <a:rPr lang="cs-CZ" sz="2400" dirty="0" err="1" smtClean="0">
                <a:latin typeface="Comic Sans MS" pitchFamily="66" charset="0"/>
              </a:rPr>
              <a:t>Musiklehrer</a:t>
            </a:r>
            <a:r>
              <a:rPr lang="cs-CZ" sz="2400" dirty="0" smtClean="0">
                <a:latin typeface="Comic Sans MS" pitchFamily="66" charset="0"/>
              </a:rPr>
              <a:t>, </a:t>
            </a:r>
            <a:r>
              <a:rPr lang="cs-CZ" sz="2400" dirty="0" err="1" smtClean="0">
                <a:latin typeface="Comic Sans MS" pitchFamily="66" charset="0"/>
              </a:rPr>
              <a:t>komponierte</a:t>
            </a:r>
            <a:r>
              <a:rPr lang="cs-CZ" sz="2400" dirty="0" smtClean="0">
                <a:latin typeface="Comic Sans MS" pitchFamily="66" charset="0"/>
              </a:rPr>
              <a:t> </a:t>
            </a:r>
            <a:r>
              <a:rPr lang="cs-CZ" sz="2400" dirty="0" err="1" smtClean="0">
                <a:latin typeface="Comic Sans MS" pitchFamily="66" charset="0"/>
              </a:rPr>
              <a:t>und</a:t>
            </a:r>
            <a:r>
              <a:rPr lang="cs-CZ" sz="2400" dirty="0" smtClean="0">
                <a:latin typeface="Comic Sans MS" pitchFamily="66" charset="0"/>
              </a:rPr>
              <a:t> </a:t>
            </a:r>
            <a:r>
              <a:rPr lang="cs-CZ" sz="2400" dirty="0" err="1" smtClean="0">
                <a:latin typeface="Comic Sans MS" pitchFamily="66" charset="0"/>
              </a:rPr>
              <a:t>gab</a:t>
            </a:r>
            <a:r>
              <a:rPr lang="cs-CZ" sz="2400" dirty="0" smtClean="0">
                <a:latin typeface="Comic Sans MS" pitchFamily="66" charset="0"/>
              </a:rPr>
              <a:t> </a:t>
            </a:r>
            <a:r>
              <a:rPr lang="cs-CZ" sz="2400" dirty="0" err="1" smtClean="0">
                <a:latin typeface="Comic Sans MS" pitchFamily="66" charset="0"/>
              </a:rPr>
              <a:t>Konzerte</a:t>
            </a:r>
            <a:endParaRPr lang="cs-CZ" sz="2400" dirty="0" smtClean="0">
              <a:latin typeface="Comic Sans MS" pitchFamily="66" charset="0"/>
            </a:endParaRPr>
          </a:p>
          <a:p>
            <a:pPr>
              <a:spcBef>
                <a:spcPts val="0"/>
              </a:spcBef>
              <a:spcAft>
                <a:spcPts val="1200"/>
              </a:spcAft>
            </a:pPr>
            <a:r>
              <a:rPr lang="cs-CZ" sz="2400" dirty="0" err="1" smtClean="0">
                <a:latin typeface="Comic Sans MS" pitchFamily="66" charset="0"/>
              </a:rPr>
              <a:t>eine</a:t>
            </a:r>
            <a:r>
              <a:rPr lang="cs-CZ" sz="2400" dirty="0" smtClean="0">
                <a:latin typeface="Comic Sans MS" pitchFamily="66" charset="0"/>
              </a:rPr>
              <a:t> </a:t>
            </a:r>
            <a:r>
              <a:rPr lang="cs-CZ" sz="2400" dirty="0" err="1" smtClean="0">
                <a:latin typeface="Comic Sans MS" pitchFamily="66" charset="0"/>
              </a:rPr>
              <a:t>wichtige</a:t>
            </a:r>
            <a:r>
              <a:rPr lang="cs-CZ" sz="2400" dirty="0" smtClean="0">
                <a:latin typeface="Comic Sans MS" pitchFamily="66" charset="0"/>
              </a:rPr>
              <a:t> </a:t>
            </a:r>
            <a:r>
              <a:rPr lang="cs-CZ" sz="2400" dirty="0" err="1" smtClean="0">
                <a:latin typeface="Comic Sans MS" pitchFamily="66" charset="0"/>
              </a:rPr>
              <a:t>Rolle</a:t>
            </a:r>
            <a:r>
              <a:rPr lang="cs-CZ" sz="2400" dirty="0" smtClean="0">
                <a:latin typeface="Comic Sans MS" pitchFamily="66" charset="0"/>
              </a:rPr>
              <a:t> </a:t>
            </a:r>
            <a:r>
              <a:rPr lang="cs-CZ" sz="2400" dirty="0" err="1" smtClean="0">
                <a:latin typeface="Comic Sans MS" pitchFamily="66" charset="0"/>
              </a:rPr>
              <a:t>spielte</a:t>
            </a:r>
            <a:r>
              <a:rPr lang="cs-CZ" sz="2400" dirty="0" smtClean="0">
                <a:latin typeface="Comic Sans MS" pitchFamily="66" charset="0"/>
              </a:rPr>
              <a:t> </a:t>
            </a:r>
            <a:r>
              <a:rPr lang="cs-CZ" sz="2400" dirty="0" err="1" smtClean="0">
                <a:latin typeface="Comic Sans MS" pitchFamily="66" charset="0"/>
              </a:rPr>
              <a:t>für</a:t>
            </a:r>
            <a:r>
              <a:rPr lang="cs-CZ" sz="2400" dirty="0" smtClean="0">
                <a:latin typeface="Comic Sans MS" pitchFamily="66" charset="0"/>
              </a:rPr>
              <a:t> </a:t>
            </a:r>
            <a:r>
              <a:rPr lang="cs-CZ" sz="2400" dirty="0" err="1" smtClean="0">
                <a:latin typeface="Comic Sans MS" pitchFamily="66" charset="0"/>
              </a:rPr>
              <a:t>ihn</a:t>
            </a:r>
            <a:r>
              <a:rPr lang="cs-CZ" sz="2400" dirty="0" smtClean="0">
                <a:latin typeface="Comic Sans MS" pitchFamily="66" charset="0"/>
              </a:rPr>
              <a:t> </a:t>
            </a:r>
            <a:r>
              <a:rPr lang="cs-CZ" sz="2400" dirty="0" err="1" smtClean="0">
                <a:latin typeface="Comic Sans MS" pitchFamily="66" charset="0"/>
              </a:rPr>
              <a:t>Prag</a:t>
            </a:r>
            <a:r>
              <a:rPr lang="cs-CZ" sz="2400" dirty="0" smtClean="0">
                <a:latin typeface="Comic Sans MS" pitchFamily="66" charset="0"/>
              </a:rPr>
              <a:t>, </a:t>
            </a:r>
            <a:r>
              <a:rPr lang="cs-CZ" sz="2400" dirty="0" err="1" smtClean="0">
                <a:latin typeface="Comic Sans MS" pitchFamily="66" charset="0"/>
              </a:rPr>
              <a:t>hier</a:t>
            </a:r>
            <a:r>
              <a:rPr lang="cs-CZ" sz="2400" dirty="0" smtClean="0">
                <a:latin typeface="Comic Sans MS" pitchFamily="66" charset="0"/>
              </a:rPr>
              <a:t> </a:t>
            </a:r>
            <a:r>
              <a:rPr lang="cs-CZ" sz="2400" dirty="0" err="1" smtClean="0">
                <a:latin typeface="Comic Sans MS" pitchFamily="66" charset="0"/>
              </a:rPr>
              <a:t>erlebte</a:t>
            </a:r>
            <a:r>
              <a:rPr lang="cs-CZ" sz="2400" dirty="0" smtClean="0">
                <a:latin typeface="Comic Sans MS" pitchFamily="66" charset="0"/>
              </a:rPr>
              <a:t> </a:t>
            </a:r>
            <a:r>
              <a:rPr lang="cs-CZ" sz="2400" dirty="0" err="1" smtClean="0">
                <a:latin typeface="Comic Sans MS" pitchFamily="66" charset="0"/>
              </a:rPr>
              <a:t>er</a:t>
            </a:r>
            <a:r>
              <a:rPr lang="cs-CZ" sz="2400" dirty="0" smtClean="0">
                <a:latin typeface="Comic Sans MS" pitchFamily="66" charset="0"/>
              </a:rPr>
              <a:t> den </a:t>
            </a:r>
            <a:r>
              <a:rPr lang="cs-CZ" sz="2400" dirty="0" err="1" smtClean="0">
                <a:latin typeface="Comic Sans MS" pitchFamily="66" charset="0"/>
              </a:rPr>
              <a:t>größten</a:t>
            </a:r>
            <a:r>
              <a:rPr lang="cs-CZ" sz="2400" dirty="0" smtClean="0">
                <a:latin typeface="Comic Sans MS" pitchFamily="66" charset="0"/>
              </a:rPr>
              <a:t> </a:t>
            </a:r>
            <a:r>
              <a:rPr lang="cs-CZ" sz="2400" dirty="0" err="1" smtClean="0">
                <a:latin typeface="Comic Sans MS" pitchFamily="66" charset="0"/>
              </a:rPr>
              <a:t>Erfolg</a:t>
            </a:r>
            <a:r>
              <a:rPr lang="cs-CZ" sz="2400" dirty="0" smtClean="0">
                <a:latin typeface="Comic Sans MS" pitchFamily="66" charset="0"/>
              </a:rPr>
              <a:t>, „</a:t>
            </a:r>
            <a:r>
              <a:rPr lang="cs-CZ" sz="2400" i="1" dirty="0" err="1" smtClean="0">
                <a:latin typeface="Comic Sans MS" pitchFamily="66" charset="0"/>
              </a:rPr>
              <a:t>Meine</a:t>
            </a:r>
            <a:r>
              <a:rPr lang="cs-CZ" sz="2400" i="1" dirty="0" smtClean="0">
                <a:latin typeface="Comic Sans MS" pitchFamily="66" charset="0"/>
              </a:rPr>
              <a:t> </a:t>
            </a:r>
            <a:r>
              <a:rPr lang="cs-CZ" sz="2400" i="1" dirty="0" err="1" smtClean="0">
                <a:latin typeface="Comic Sans MS" pitchFamily="66" charset="0"/>
              </a:rPr>
              <a:t>Prager</a:t>
            </a:r>
            <a:r>
              <a:rPr lang="cs-CZ" sz="2400" i="1" dirty="0" smtClean="0">
                <a:latin typeface="Comic Sans MS" pitchFamily="66" charset="0"/>
              </a:rPr>
              <a:t> </a:t>
            </a:r>
            <a:r>
              <a:rPr lang="cs-CZ" sz="2400" i="1" dirty="0" err="1" smtClean="0">
                <a:latin typeface="Comic Sans MS" pitchFamily="66" charset="0"/>
              </a:rPr>
              <a:t>verstehen</a:t>
            </a:r>
            <a:r>
              <a:rPr lang="cs-CZ" sz="2400" i="1" dirty="0" smtClean="0">
                <a:latin typeface="Comic Sans MS" pitchFamily="66" charset="0"/>
              </a:rPr>
              <a:t> </a:t>
            </a:r>
            <a:r>
              <a:rPr lang="cs-CZ" sz="2400" i="1" dirty="0" err="1" smtClean="0">
                <a:latin typeface="Comic Sans MS" pitchFamily="66" charset="0"/>
              </a:rPr>
              <a:t>mich</a:t>
            </a:r>
            <a:r>
              <a:rPr lang="cs-CZ" sz="2400" i="1" dirty="0" smtClean="0">
                <a:latin typeface="Comic Sans MS" pitchFamily="66" charset="0"/>
              </a:rPr>
              <a:t>“</a:t>
            </a:r>
            <a:endParaRPr lang="cs-CZ" sz="2400" dirty="0" smtClean="0">
              <a:latin typeface="Comic Sans MS" pitchFamily="66" charset="0"/>
            </a:endParaRPr>
          </a:p>
          <a:p>
            <a:pPr>
              <a:spcBef>
                <a:spcPts val="25"/>
              </a:spcBef>
            </a:pPr>
            <a:r>
              <a:rPr lang="cs-CZ" sz="2400" dirty="0" smtClean="0">
                <a:latin typeface="Comic Sans MS" pitchFamily="66" charset="0"/>
              </a:rPr>
              <a:t>1791 </a:t>
            </a:r>
            <a:r>
              <a:rPr lang="cs-CZ" sz="2400" dirty="0" err="1" smtClean="0">
                <a:latin typeface="Comic Sans MS" pitchFamily="66" charset="0"/>
              </a:rPr>
              <a:t>starb</a:t>
            </a:r>
            <a:r>
              <a:rPr lang="cs-CZ" sz="2400" dirty="0" smtClean="0">
                <a:latin typeface="Comic Sans MS" pitchFamily="66" charset="0"/>
              </a:rPr>
              <a:t> Mozart nach </a:t>
            </a:r>
            <a:r>
              <a:rPr lang="cs-CZ" sz="2400" dirty="0" err="1" smtClean="0">
                <a:latin typeface="Comic Sans MS" pitchFamily="66" charset="0"/>
              </a:rPr>
              <a:t>kurzer</a:t>
            </a:r>
            <a:r>
              <a:rPr lang="cs-CZ" sz="2400" dirty="0" smtClean="0">
                <a:latin typeface="Comic Sans MS" pitchFamily="66" charset="0"/>
              </a:rPr>
              <a:t> </a:t>
            </a:r>
            <a:r>
              <a:rPr lang="cs-CZ" sz="2400" dirty="0" err="1" smtClean="0">
                <a:latin typeface="Comic Sans MS" pitchFamily="66" charset="0"/>
              </a:rPr>
              <a:t>Krankheit</a:t>
            </a:r>
            <a:r>
              <a:rPr lang="cs-CZ" sz="2400" dirty="0" smtClean="0">
                <a:latin typeface="Comic Sans MS" pitchFamily="66" charset="0"/>
              </a:rPr>
              <a:t> in </a:t>
            </a:r>
            <a:r>
              <a:rPr lang="cs-CZ" sz="2400" dirty="0" err="1" smtClean="0">
                <a:latin typeface="Comic Sans MS" pitchFamily="66" charset="0"/>
              </a:rPr>
              <a:t>Wien</a:t>
            </a:r>
            <a:endParaRPr lang="cs-CZ" sz="2400" dirty="0" smtClean="0">
              <a:latin typeface="Comic Sans MS" pitchFamily="66" charset="0"/>
            </a:endParaRPr>
          </a:p>
          <a:p>
            <a:pPr>
              <a:buNone/>
            </a:pPr>
            <a:endParaRPr lang="cs-CZ" sz="2400" dirty="0" smtClean="0"/>
          </a:p>
          <a:p>
            <a:endParaRPr lang="cs-CZ" sz="2400" dirty="0"/>
          </a:p>
        </p:txBody>
      </p:sp>
      <p:pic>
        <p:nvPicPr>
          <p:cNvPr id="4" name="Obrázek 3" descr="http://upload.wikimedia.org/wikipedia/commons/thumb/4/48/Zentralfriedhof_Mozart-Denkmal.JPG/320px-Zentralfriedhof_Mozart-Denkmal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86446" y="1305272"/>
            <a:ext cx="3048000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ovéPole 4"/>
          <p:cNvSpPr txBox="1"/>
          <p:nvPr/>
        </p:nvSpPr>
        <p:spPr>
          <a:xfrm>
            <a:off x="5798986" y="5589240"/>
            <a:ext cx="35719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Comic Sans MS" pitchFamily="66" charset="0"/>
              </a:rPr>
              <a:t>8</a:t>
            </a:r>
            <a:endParaRPr lang="cs-CZ" sz="1200" dirty="0">
              <a:solidFill>
                <a:schemeClr val="accent6">
                  <a:lumMod val="60000"/>
                  <a:lumOff val="40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5786446" y="6021288"/>
            <a:ext cx="3034026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dirty="0" err="1" smtClean="0">
                <a:latin typeface="Comic Sans MS" pitchFamily="66" charset="0"/>
              </a:rPr>
              <a:t>Mozarts</a:t>
            </a:r>
            <a:r>
              <a:rPr lang="cs-CZ" sz="1400" dirty="0" smtClean="0">
                <a:latin typeface="Comic Sans MS" pitchFamily="66" charset="0"/>
              </a:rPr>
              <a:t> </a:t>
            </a:r>
            <a:r>
              <a:rPr lang="cs-CZ" sz="1400" dirty="0" err="1" smtClean="0">
                <a:latin typeface="Comic Sans MS" pitchFamily="66" charset="0"/>
              </a:rPr>
              <a:t>Grabdenkmal</a:t>
            </a:r>
            <a:r>
              <a:rPr lang="cs-CZ" sz="1400" dirty="0" smtClean="0">
                <a:latin typeface="Comic Sans MS" pitchFamily="66" charset="0"/>
              </a:rPr>
              <a:t>  </a:t>
            </a:r>
            <a:r>
              <a:rPr lang="cs-CZ" sz="1400" dirty="0" err="1" smtClean="0">
                <a:latin typeface="Comic Sans MS" pitchFamily="66" charset="0"/>
              </a:rPr>
              <a:t>am</a:t>
            </a:r>
            <a:r>
              <a:rPr lang="cs-CZ" sz="1400" dirty="0" smtClean="0">
                <a:latin typeface="Comic Sans MS" pitchFamily="66" charset="0"/>
              </a:rPr>
              <a:t> </a:t>
            </a:r>
            <a:r>
              <a:rPr lang="cs-CZ" sz="1400" dirty="0" err="1" smtClean="0">
                <a:latin typeface="Comic Sans MS" pitchFamily="66" charset="0"/>
              </a:rPr>
              <a:t>Zentralfriedhof</a:t>
            </a:r>
            <a:r>
              <a:rPr lang="cs-CZ" sz="1400" dirty="0" smtClean="0">
                <a:latin typeface="Comic Sans MS" pitchFamily="66" charset="0"/>
              </a:rPr>
              <a:t> in </a:t>
            </a:r>
            <a:r>
              <a:rPr lang="cs-CZ" sz="1400" dirty="0" err="1" smtClean="0">
                <a:latin typeface="Comic Sans MS" pitchFamily="66" charset="0"/>
              </a:rPr>
              <a:t>Wien</a:t>
            </a:r>
            <a:endParaRPr lang="cs-CZ" sz="1400" dirty="0" smtClean="0">
              <a:latin typeface="Comic Sans MS" pitchFamily="66" charset="0"/>
            </a:endParaRPr>
          </a:p>
          <a:p>
            <a:pPr algn="ctr"/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>
                <a:latin typeface="Comic Sans MS" pitchFamily="66" charset="0"/>
              </a:rPr>
              <a:t>Mozarts</a:t>
            </a:r>
            <a:r>
              <a:rPr lang="cs-CZ" dirty="0" smtClean="0">
                <a:latin typeface="Comic Sans MS" pitchFamily="66" charset="0"/>
              </a:rPr>
              <a:t> </a:t>
            </a:r>
            <a:r>
              <a:rPr lang="cs-CZ" dirty="0" err="1" smtClean="0">
                <a:latin typeface="Comic Sans MS" pitchFamily="66" charset="0"/>
              </a:rPr>
              <a:t>Schaffen</a:t>
            </a:r>
            <a:endParaRPr lang="cs-CZ" dirty="0">
              <a:latin typeface="Comic Sans MS" pitchFamily="66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484784"/>
            <a:ext cx="8821644" cy="5230364"/>
          </a:xfrm>
        </p:spPr>
        <p:txBody>
          <a:bodyPr>
            <a:normAutofit/>
          </a:bodyPr>
          <a:lstStyle/>
          <a:p>
            <a:r>
              <a:rPr lang="cs-CZ" sz="2400" dirty="0" err="1" smtClean="0">
                <a:latin typeface="Comic Sans MS" pitchFamily="66" charset="0"/>
              </a:rPr>
              <a:t>während</a:t>
            </a:r>
            <a:r>
              <a:rPr lang="cs-CZ" sz="2400" dirty="0" smtClean="0">
                <a:latin typeface="Comic Sans MS" pitchFamily="66" charset="0"/>
              </a:rPr>
              <a:t> </a:t>
            </a:r>
            <a:r>
              <a:rPr lang="cs-CZ" sz="2400" dirty="0" err="1" smtClean="0">
                <a:latin typeface="Comic Sans MS" pitchFamily="66" charset="0"/>
              </a:rPr>
              <a:t>seines</a:t>
            </a:r>
            <a:r>
              <a:rPr lang="cs-CZ" sz="2400" dirty="0" smtClean="0">
                <a:latin typeface="Comic Sans MS" pitchFamily="66" charset="0"/>
              </a:rPr>
              <a:t> </a:t>
            </a:r>
            <a:r>
              <a:rPr lang="cs-CZ" sz="2400" dirty="0" err="1" smtClean="0">
                <a:latin typeface="Comic Sans MS" pitchFamily="66" charset="0"/>
              </a:rPr>
              <a:t>Lebens</a:t>
            </a:r>
            <a:r>
              <a:rPr lang="cs-CZ" sz="2400" dirty="0" smtClean="0">
                <a:latin typeface="Comic Sans MS" pitchFamily="66" charset="0"/>
              </a:rPr>
              <a:t> </a:t>
            </a:r>
            <a:r>
              <a:rPr lang="cs-CZ" sz="2400" dirty="0" err="1" smtClean="0">
                <a:latin typeface="Comic Sans MS" pitchFamily="66" charset="0"/>
              </a:rPr>
              <a:t>schuf</a:t>
            </a:r>
            <a:r>
              <a:rPr lang="cs-CZ" sz="2400" dirty="0" smtClean="0">
                <a:latin typeface="Comic Sans MS" pitchFamily="66" charset="0"/>
              </a:rPr>
              <a:t> </a:t>
            </a:r>
            <a:r>
              <a:rPr lang="cs-CZ" sz="2400" dirty="0" err="1" smtClean="0">
                <a:latin typeface="Comic Sans MS" pitchFamily="66" charset="0"/>
              </a:rPr>
              <a:t>er</a:t>
            </a:r>
            <a:r>
              <a:rPr lang="cs-CZ" sz="2400" dirty="0" smtClean="0">
                <a:latin typeface="Comic Sans MS" pitchFamily="66" charset="0"/>
              </a:rPr>
              <a:t>  </a:t>
            </a:r>
            <a:r>
              <a:rPr lang="cs-CZ" sz="2400" dirty="0" err="1" smtClean="0">
                <a:latin typeface="Comic Sans MS" pitchFamily="66" charset="0"/>
              </a:rPr>
              <a:t>über</a:t>
            </a:r>
            <a:r>
              <a:rPr lang="cs-CZ" sz="2400" dirty="0" smtClean="0">
                <a:latin typeface="Comic Sans MS" pitchFamily="66" charset="0"/>
              </a:rPr>
              <a:t> 600 </a:t>
            </a:r>
            <a:r>
              <a:rPr lang="cs-CZ" sz="2400" dirty="0" err="1" smtClean="0">
                <a:latin typeface="Comic Sans MS" pitchFamily="66" charset="0"/>
              </a:rPr>
              <a:t>Werke</a:t>
            </a:r>
            <a:r>
              <a:rPr lang="cs-CZ" sz="2400" dirty="0" smtClean="0">
                <a:latin typeface="Comic Sans MS" pitchFamily="66" charset="0"/>
              </a:rPr>
              <a:t>: </a:t>
            </a:r>
          </a:p>
          <a:p>
            <a:pPr>
              <a:buNone/>
            </a:pPr>
            <a:r>
              <a:rPr lang="cs-CZ" sz="2400" dirty="0" smtClean="0">
                <a:latin typeface="Comic Sans MS" pitchFamily="66" charset="0"/>
              </a:rPr>
              <a:t>           </a:t>
            </a:r>
            <a:r>
              <a:rPr lang="cs-CZ" sz="2400" dirty="0" err="1" smtClean="0">
                <a:latin typeface="Comic Sans MS" pitchFamily="66" charset="0"/>
              </a:rPr>
              <a:t>Opern</a:t>
            </a:r>
            <a:r>
              <a:rPr lang="cs-CZ" sz="2400" dirty="0" smtClean="0">
                <a:latin typeface="Comic Sans MS" pitchFamily="66" charset="0"/>
              </a:rPr>
              <a:t>, </a:t>
            </a:r>
            <a:r>
              <a:rPr lang="cs-CZ" sz="2400" dirty="0" err="1" smtClean="0">
                <a:latin typeface="Comic Sans MS" pitchFamily="66" charset="0"/>
              </a:rPr>
              <a:t>Sinfonien</a:t>
            </a:r>
            <a:r>
              <a:rPr lang="cs-CZ" sz="2400" dirty="0" smtClean="0">
                <a:latin typeface="Comic Sans MS" pitchFamily="66" charset="0"/>
              </a:rPr>
              <a:t>, </a:t>
            </a:r>
            <a:r>
              <a:rPr lang="cs-CZ" sz="2400" dirty="0" err="1" smtClean="0">
                <a:latin typeface="Comic Sans MS" pitchFamily="66" charset="0"/>
              </a:rPr>
              <a:t>Konzerte</a:t>
            </a:r>
            <a:r>
              <a:rPr lang="cs-CZ" sz="2400" dirty="0" smtClean="0">
                <a:latin typeface="Comic Sans MS" pitchFamily="66" charset="0"/>
              </a:rPr>
              <a:t>, </a:t>
            </a:r>
            <a:r>
              <a:rPr lang="cs-CZ" sz="2400" dirty="0" err="1" smtClean="0">
                <a:latin typeface="Comic Sans MS" pitchFamily="66" charset="0"/>
              </a:rPr>
              <a:t>Kammermusik</a:t>
            </a:r>
            <a:r>
              <a:rPr lang="cs-CZ" sz="2400" dirty="0" smtClean="0">
                <a:latin typeface="Comic Sans MS" pitchFamily="66" charset="0"/>
              </a:rPr>
              <a:t>, </a:t>
            </a:r>
            <a:r>
              <a:rPr lang="cs-CZ" sz="2400" dirty="0" err="1" smtClean="0">
                <a:latin typeface="Comic Sans MS" pitchFamily="66" charset="0"/>
              </a:rPr>
              <a:t>Messen</a:t>
            </a:r>
            <a:endParaRPr lang="cs-CZ" sz="2400" dirty="0" smtClean="0">
              <a:latin typeface="Comic Sans MS" pitchFamily="66" charset="0"/>
            </a:endParaRPr>
          </a:p>
          <a:p>
            <a:pPr>
              <a:buNone/>
            </a:pPr>
            <a:endParaRPr lang="cs-CZ" sz="2400" dirty="0" smtClean="0">
              <a:solidFill>
                <a:srgbClr val="C00000"/>
              </a:solidFill>
              <a:latin typeface="Comic Sans MS" pitchFamily="66" charset="0"/>
            </a:endParaRPr>
          </a:p>
          <a:p>
            <a:r>
              <a:rPr lang="cs-CZ" sz="2400" dirty="0" smtClean="0">
                <a:latin typeface="Comic Sans MS" pitchFamily="66" charset="0"/>
              </a:rPr>
              <a:t>die </a:t>
            </a:r>
            <a:r>
              <a:rPr lang="cs-CZ" sz="2400" dirty="0" err="1" smtClean="0">
                <a:latin typeface="Comic Sans MS" pitchFamily="66" charset="0"/>
              </a:rPr>
              <a:t>bekanntesten</a:t>
            </a:r>
            <a:r>
              <a:rPr lang="cs-CZ" sz="2400" dirty="0" smtClean="0">
                <a:latin typeface="Comic Sans MS" pitchFamily="66" charset="0"/>
              </a:rPr>
              <a:t> </a:t>
            </a:r>
            <a:r>
              <a:rPr lang="cs-CZ" sz="2400" dirty="0" err="1" smtClean="0">
                <a:latin typeface="Comic Sans MS" pitchFamily="66" charset="0"/>
              </a:rPr>
              <a:t>Opern</a:t>
            </a:r>
            <a:r>
              <a:rPr lang="cs-CZ" sz="2400" dirty="0" smtClean="0">
                <a:latin typeface="Comic Sans MS" pitchFamily="66" charset="0"/>
              </a:rPr>
              <a:t>: </a:t>
            </a:r>
          </a:p>
          <a:p>
            <a:pPr>
              <a:buNone/>
            </a:pPr>
            <a:r>
              <a:rPr lang="cs-CZ" sz="2400" dirty="0" smtClean="0">
                <a:solidFill>
                  <a:srgbClr val="C00000"/>
                </a:solidFill>
                <a:latin typeface="Comic Sans MS" pitchFamily="66" charset="0"/>
              </a:rPr>
              <a:t>	</a:t>
            </a:r>
            <a:r>
              <a:rPr lang="cs-CZ" sz="2400" dirty="0" smtClean="0">
                <a:solidFill>
                  <a:srgbClr val="660066"/>
                </a:solidFill>
                <a:latin typeface="Comic Sans MS" pitchFamily="66" charset="0"/>
              </a:rPr>
              <a:t>       </a:t>
            </a:r>
            <a:r>
              <a:rPr lang="cs-CZ" sz="2400" i="1" dirty="0" err="1" smtClean="0">
                <a:solidFill>
                  <a:srgbClr val="990099"/>
                </a:solidFill>
                <a:latin typeface="Comic Sans MS" pitchFamily="66" charset="0"/>
              </a:rPr>
              <a:t>Figaros</a:t>
            </a:r>
            <a:r>
              <a:rPr lang="cs-CZ" sz="2400" i="1" dirty="0" smtClean="0">
                <a:solidFill>
                  <a:srgbClr val="990099"/>
                </a:solidFill>
                <a:latin typeface="Comic Sans MS" pitchFamily="66" charset="0"/>
              </a:rPr>
              <a:t> Hochzeit, Don </a:t>
            </a:r>
            <a:r>
              <a:rPr lang="cs-CZ" sz="2400" i="1" dirty="0" err="1" smtClean="0">
                <a:solidFill>
                  <a:srgbClr val="990099"/>
                </a:solidFill>
                <a:latin typeface="Comic Sans MS" pitchFamily="66" charset="0"/>
              </a:rPr>
              <a:t>Giovanni</a:t>
            </a:r>
            <a:r>
              <a:rPr lang="cs-CZ" sz="2400" i="1" dirty="0" smtClean="0">
                <a:solidFill>
                  <a:srgbClr val="990099"/>
                </a:solidFill>
                <a:latin typeface="Comic Sans MS" pitchFamily="66" charset="0"/>
              </a:rPr>
              <a:t>, </a:t>
            </a:r>
            <a:r>
              <a:rPr lang="cs-CZ" sz="2400" i="1" dirty="0" err="1" smtClean="0">
                <a:solidFill>
                  <a:srgbClr val="990099"/>
                </a:solidFill>
                <a:latin typeface="Comic Sans MS" pitchFamily="66" charset="0"/>
              </a:rPr>
              <a:t>Requiem</a:t>
            </a:r>
            <a:r>
              <a:rPr lang="cs-CZ" sz="2400" i="1" dirty="0" smtClean="0">
                <a:solidFill>
                  <a:srgbClr val="990099"/>
                </a:solidFill>
                <a:latin typeface="Comic Sans MS" pitchFamily="66" charset="0"/>
              </a:rPr>
              <a:t>, </a:t>
            </a:r>
          </a:p>
          <a:p>
            <a:pPr>
              <a:buNone/>
            </a:pPr>
            <a:r>
              <a:rPr lang="cs-CZ" sz="2400" i="1" dirty="0" smtClean="0">
                <a:solidFill>
                  <a:srgbClr val="990099"/>
                </a:solidFill>
                <a:latin typeface="Comic Sans MS" pitchFamily="66" charset="0"/>
              </a:rPr>
              <a:t>          Die </a:t>
            </a:r>
            <a:r>
              <a:rPr lang="cs-CZ" sz="2400" i="1" dirty="0" err="1" smtClean="0">
                <a:solidFill>
                  <a:srgbClr val="990099"/>
                </a:solidFill>
                <a:latin typeface="Comic Sans MS" pitchFamily="66" charset="0"/>
              </a:rPr>
              <a:t>Zauberflöte</a:t>
            </a:r>
            <a:r>
              <a:rPr lang="cs-CZ" sz="2400" i="1" dirty="0" smtClean="0">
                <a:solidFill>
                  <a:srgbClr val="990099"/>
                </a:solidFill>
                <a:latin typeface="Comic Sans MS" pitchFamily="66" charset="0"/>
              </a:rPr>
              <a:t>, Die </a:t>
            </a:r>
            <a:r>
              <a:rPr lang="cs-CZ" sz="2400" i="1" dirty="0" err="1" smtClean="0">
                <a:solidFill>
                  <a:srgbClr val="990099"/>
                </a:solidFill>
                <a:latin typeface="Comic Sans MS" pitchFamily="66" charset="0"/>
              </a:rPr>
              <a:t>Entführung</a:t>
            </a:r>
            <a:r>
              <a:rPr lang="cs-CZ" sz="2400" i="1" dirty="0" smtClean="0">
                <a:solidFill>
                  <a:srgbClr val="990099"/>
                </a:solidFill>
                <a:latin typeface="Comic Sans MS" pitchFamily="66" charset="0"/>
              </a:rPr>
              <a:t> </a:t>
            </a:r>
            <a:r>
              <a:rPr lang="cs-CZ" sz="2400" i="1" dirty="0" err="1" smtClean="0">
                <a:solidFill>
                  <a:srgbClr val="990099"/>
                </a:solidFill>
                <a:latin typeface="Comic Sans MS" pitchFamily="66" charset="0"/>
              </a:rPr>
              <a:t>aus</a:t>
            </a:r>
            <a:r>
              <a:rPr lang="cs-CZ" sz="2400" i="1" dirty="0" smtClean="0">
                <a:solidFill>
                  <a:srgbClr val="990099"/>
                </a:solidFill>
                <a:latin typeface="Comic Sans MS" pitchFamily="66" charset="0"/>
              </a:rPr>
              <a:t> </a:t>
            </a:r>
            <a:r>
              <a:rPr lang="cs-CZ" sz="2400" i="1" dirty="0" err="1" smtClean="0">
                <a:solidFill>
                  <a:srgbClr val="990099"/>
                </a:solidFill>
                <a:latin typeface="Comic Sans MS" pitchFamily="66" charset="0"/>
              </a:rPr>
              <a:t>dem</a:t>
            </a:r>
            <a:r>
              <a:rPr lang="cs-CZ" sz="2400" i="1" dirty="0" smtClean="0">
                <a:solidFill>
                  <a:srgbClr val="990099"/>
                </a:solidFill>
                <a:latin typeface="Comic Sans MS" pitchFamily="66" charset="0"/>
              </a:rPr>
              <a:t> Serail, </a:t>
            </a:r>
          </a:p>
          <a:p>
            <a:pPr>
              <a:buNone/>
            </a:pPr>
            <a:r>
              <a:rPr lang="cs-CZ" sz="2400" i="1" dirty="0" smtClean="0">
                <a:solidFill>
                  <a:srgbClr val="990099"/>
                </a:solidFill>
                <a:latin typeface="Comic Sans MS" pitchFamily="66" charset="0"/>
              </a:rPr>
              <a:t>          Cosi </a:t>
            </a:r>
            <a:r>
              <a:rPr lang="cs-CZ" sz="2400" i="1" dirty="0" err="1" smtClean="0">
                <a:solidFill>
                  <a:srgbClr val="990099"/>
                </a:solidFill>
                <a:latin typeface="Comic Sans MS" pitchFamily="66" charset="0"/>
              </a:rPr>
              <a:t>fan</a:t>
            </a:r>
            <a:r>
              <a:rPr lang="cs-CZ" sz="2400" i="1" dirty="0" smtClean="0">
                <a:solidFill>
                  <a:srgbClr val="990099"/>
                </a:solidFill>
                <a:latin typeface="Comic Sans MS" pitchFamily="66" charset="0"/>
              </a:rPr>
              <a:t> </a:t>
            </a:r>
            <a:r>
              <a:rPr lang="cs-CZ" sz="2400" i="1" dirty="0" err="1" smtClean="0">
                <a:solidFill>
                  <a:srgbClr val="990099"/>
                </a:solidFill>
                <a:latin typeface="Comic Sans MS" pitchFamily="66" charset="0"/>
              </a:rPr>
              <a:t>tutte</a:t>
            </a:r>
            <a:r>
              <a:rPr lang="cs-CZ" sz="2400" i="1" dirty="0" smtClean="0">
                <a:solidFill>
                  <a:srgbClr val="990099"/>
                </a:solidFill>
                <a:latin typeface="Comic Sans MS" pitchFamily="66" charset="0"/>
              </a:rPr>
              <a:t> </a:t>
            </a:r>
          </a:p>
          <a:p>
            <a:pPr>
              <a:buNone/>
            </a:pPr>
            <a:endParaRPr lang="cs-CZ" sz="2400" dirty="0" smtClean="0">
              <a:solidFill>
                <a:srgbClr val="C00000"/>
              </a:solidFill>
              <a:latin typeface="Comic Sans MS" pitchFamily="66" charset="0"/>
            </a:endParaRPr>
          </a:p>
          <a:p>
            <a:r>
              <a:rPr lang="cs-CZ" sz="2400" dirty="0" err="1" smtClean="0">
                <a:latin typeface="Comic Sans MS" pitchFamily="66" charset="0"/>
              </a:rPr>
              <a:t>das</a:t>
            </a:r>
            <a:r>
              <a:rPr lang="cs-CZ" sz="2400" dirty="0" smtClean="0">
                <a:latin typeface="Comic Sans MS" pitchFamily="66" charset="0"/>
              </a:rPr>
              <a:t> </a:t>
            </a:r>
            <a:r>
              <a:rPr lang="cs-CZ" sz="2400" dirty="0" err="1" smtClean="0">
                <a:latin typeface="Comic Sans MS" pitchFamily="66" charset="0"/>
              </a:rPr>
              <a:t>bekannteste</a:t>
            </a:r>
            <a:r>
              <a:rPr lang="cs-CZ" sz="2400" dirty="0" smtClean="0">
                <a:latin typeface="Comic Sans MS" pitchFamily="66" charset="0"/>
              </a:rPr>
              <a:t> </a:t>
            </a:r>
            <a:r>
              <a:rPr lang="cs-CZ" sz="2400" dirty="0" err="1" smtClean="0">
                <a:latin typeface="Comic Sans MS" pitchFamily="66" charset="0"/>
              </a:rPr>
              <a:t>Mozarts</a:t>
            </a:r>
            <a:r>
              <a:rPr lang="cs-CZ" sz="2400" dirty="0" smtClean="0">
                <a:latin typeface="Comic Sans MS" pitchFamily="66" charset="0"/>
              </a:rPr>
              <a:t> </a:t>
            </a:r>
            <a:r>
              <a:rPr lang="cs-CZ" sz="2400" dirty="0" err="1" smtClean="0">
                <a:latin typeface="Comic Sans MS" pitchFamily="66" charset="0"/>
              </a:rPr>
              <a:t>Werk</a:t>
            </a:r>
            <a:r>
              <a:rPr lang="cs-CZ" sz="2400" dirty="0" smtClean="0">
                <a:latin typeface="Comic Sans MS" pitchFamily="66" charset="0"/>
              </a:rPr>
              <a:t> ist die </a:t>
            </a:r>
            <a:r>
              <a:rPr lang="cs-CZ" sz="2400" dirty="0" err="1" smtClean="0">
                <a:latin typeface="Comic Sans MS" pitchFamily="66" charset="0"/>
              </a:rPr>
              <a:t>Serenade</a:t>
            </a:r>
            <a:endParaRPr lang="cs-CZ" sz="2400" dirty="0" smtClean="0">
              <a:latin typeface="Comic Sans MS" pitchFamily="66" charset="0"/>
            </a:endParaRPr>
          </a:p>
          <a:p>
            <a:pPr>
              <a:buNone/>
            </a:pPr>
            <a:r>
              <a:rPr lang="cs-CZ" sz="2400" i="1" dirty="0" smtClean="0">
                <a:solidFill>
                  <a:srgbClr val="C00000"/>
                </a:solidFill>
                <a:latin typeface="Comic Sans MS" pitchFamily="66" charset="0"/>
              </a:rPr>
              <a:t>           </a:t>
            </a:r>
            <a:r>
              <a:rPr lang="cs-CZ" sz="2400" i="1" dirty="0" err="1" smtClean="0">
                <a:solidFill>
                  <a:srgbClr val="990099"/>
                </a:solidFill>
                <a:latin typeface="Comic Sans MS" pitchFamily="66" charset="0"/>
              </a:rPr>
              <a:t>Eine</a:t>
            </a:r>
            <a:r>
              <a:rPr lang="cs-CZ" sz="2400" i="1" dirty="0" smtClean="0">
                <a:solidFill>
                  <a:srgbClr val="990099"/>
                </a:solidFill>
                <a:latin typeface="Comic Sans MS" pitchFamily="66" charset="0"/>
              </a:rPr>
              <a:t> kleine </a:t>
            </a:r>
            <a:r>
              <a:rPr lang="cs-CZ" sz="2400" i="1" dirty="0" err="1" smtClean="0">
                <a:solidFill>
                  <a:srgbClr val="990099"/>
                </a:solidFill>
                <a:latin typeface="Comic Sans MS" pitchFamily="66" charset="0"/>
              </a:rPr>
              <a:t>Nachtmusik</a:t>
            </a:r>
            <a:endParaRPr lang="cs-CZ" sz="2400" i="1" dirty="0" smtClean="0">
              <a:solidFill>
                <a:srgbClr val="990099"/>
              </a:solidFill>
              <a:latin typeface="Comic Sans MS" pitchFamily="66" charset="0"/>
            </a:endParaRPr>
          </a:p>
          <a:p>
            <a:pPr>
              <a:buNone/>
            </a:pPr>
            <a:endParaRPr lang="cs-CZ" sz="2400" i="1" dirty="0" smtClean="0">
              <a:solidFill>
                <a:srgbClr val="C00000"/>
              </a:solidFill>
              <a:latin typeface="Comic Sans MS" pitchFamily="66" charset="0"/>
            </a:endParaRPr>
          </a:p>
          <a:p>
            <a:pPr>
              <a:buNone/>
            </a:pPr>
            <a:r>
              <a:rPr lang="cs-CZ" sz="1600" dirty="0" err="1" smtClean="0">
                <a:latin typeface="Comic Sans MS" pitchFamily="66" charset="0"/>
                <a:hlinkClick r:id="rId3"/>
              </a:rPr>
              <a:t>Hörprobe</a:t>
            </a:r>
            <a:r>
              <a:rPr lang="cs-CZ" sz="1600" dirty="0" smtClean="0">
                <a:latin typeface="Comic Sans MS" pitchFamily="66" charset="0"/>
              </a:rPr>
              <a:t> </a:t>
            </a:r>
            <a:r>
              <a:rPr lang="cs-CZ" sz="1600" dirty="0" smtClean="0">
                <a:solidFill>
                  <a:srgbClr val="3333CC"/>
                </a:solidFill>
                <a:latin typeface="Comic Sans MS" pitchFamily="66" charset="0"/>
              </a:rPr>
              <a:t>1</a:t>
            </a:r>
            <a:r>
              <a:rPr lang="cs-CZ" sz="1600" dirty="0" smtClean="0">
                <a:solidFill>
                  <a:srgbClr val="990099"/>
                </a:solidFill>
                <a:latin typeface="Comic Sans MS" pitchFamily="66" charset="0"/>
              </a:rPr>
              <a:t> </a:t>
            </a:r>
            <a:r>
              <a:rPr lang="cs-CZ" sz="1600" dirty="0" smtClean="0">
                <a:solidFill>
                  <a:srgbClr val="3333CC"/>
                </a:solidFill>
                <a:latin typeface="Comic Sans MS" pitchFamily="66" charset="0"/>
              </a:rPr>
              <a:t>:</a:t>
            </a:r>
            <a:r>
              <a:rPr lang="cs-CZ" sz="1600" dirty="0" smtClean="0">
                <a:solidFill>
                  <a:srgbClr val="990099"/>
                </a:solidFill>
                <a:latin typeface="Comic Sans MS" pitchFamily="66" charset="0"/>
              </a:rPr>
              <a:t>  </a:t>
            </a:r>
            <a:r>
              <a:rPr lang="cs-CZ" sz="1600" dirty="0" err="1" smtClean="0">
                <a:latin typeface="Comic Sans MS" pitchFamily="66" charset="0"/>
              </a:rPr>
              <a:t>Wie</a:t>
            </a:r>
            <a:r>
              <a:rPr lang="cs-CZ" sz="1600" dirty="0" smtClean="0">
                <a:latin typeface="Comic Sans MS" pitchFamily="66" charset="0"/>
              </a:rPr>
              <a:t> </a:t>
            </a:r>
            <a:r>
              <a:rPr lang="cs-CZ" sz="1600" dirty="0" err="1" smtClean="0">
                <a:latin typeface="Comic Sans MS" pitchFamily="66" charset="0"/>
              </a:rPr>
              <a:t>wirkt</a:t>
            </a:r>
            <a:r>
              <a:rPr lang="cs-CZ" sz="1600" dirty="0" smtClean="0">
                <a:latin typeface="Comic Sans MS" pitchFamily="66" charset="0"/>
              </a:rPr>
              <a:t> </a:t>
            </a:r>
            <a:r>
              <a:rPr lang="cs-CZ" sz="1600" dirty="0" err="1" smtClean="0">
                <a:latin typeface="Comic Sans MS" pitchFamily="66" charset="0"/>
              </a:rPr>
              <a:t>die</a:t>
            </a:r>
            <a:r>
              <a:rPr lang="cs-CZ" sz="1600" dirty="0" smtClean="0">
                <a:latin typeface="Comic Sans MS" pitchFamily="66" charset="0"/>
              </a:rPr>
              <a:t> Musik </a:t>
            </a:r>
            <a:r>
              <a:rPr lang="cs-CZ" sz="1600" dirty="0" err="1" smtClean="0">
                <a:latin typeface="Comic Sans MS" pitchFamily="66" charset="0"/>
              </a:rPr>
              <a:t>auf</a:t>
            </a:r>
            <a:r>
              <a:rPr lang="cs-CZ" sz="1600" dirty="0" smtClean="0">
                <a:latin typeface="Comic Sans MS" pitchFamily="66" charset="0"/>
              </a:rPr>
              <a:t> </a:t>
            </a:r>
            <a:r>
              <a:rPr lang="cs-CZ" sz="1600" dirty="0" err="1" smtClean="0">
                <a:latin typeface="Comic Sans MS" pitchFamily="66" charset="0"/>
              </a:rPr>
              <a:t>Sie</a:t>
            </a:r>
            <a:r>
              <a:rPr lang="cs-CZ" sz="1600" dirty="0" smtClean="0">
                <a:latin typeface="Comic Sans MS" pitchFamily="66" charset="0"/>
              </a:rPr>
              <a:t>?</a:t>
            </a:r>
          </a:p>
          <a:p>
            <a:pPr>
              <a:buNone/>
            </a:pPr>
            <a:endParaRPr lang="cs-CZ" sz="1800" dirty="0" smtClean="0"/>
          </a:p>
          <a:p>
            <a:pPr>
              <a:buNone/>
            </a:pPr>
            <a:endParaRPr lang="cs-CZ" sz="1800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44624"/>
            <a:ext cx="8373616" cy="1368152"/>
          </a:xfrm>
        </p:spPr>
        <p:txBody>
          <a:bodyPr>
            <a:normAutofit fontScale="90000"/>
          </a:bodyPr>
          <a:lstStyle/>
          <a:p>
            <a:pPr>
              <a:lnSpc>
                <a:spcPct val="150000"/>
              </a:lnSpc>
            </a:pPr>
            <a:r>
              <a:rPr lang="cs-CZ" sz="4900" dirty="0" smtClean="0">
                <a:latin typeface="Comic Sans MS" pitchFamily="66" charset="0"/>
              </a:rPr>
              <a:t/>
            </a:r>
            <a:br>
              <a:rPr lang="cs-CZ" sz="4900" dirty="0" smtClean="0">
                <a:latin typeface="Comic Sans MS" pitchFamily="66" charset="0"/>
              </a:rPr>
            </a:br>
            <a:r>
              <a:rPr lang="cs-CZ" sz="4900" dirty="0" err="1" smtClean="0">
                <a:latin typeface="Comic Sans MS" pitchFamily="66" charset="0"/>
              </a:rPr>
              <a:t>Ludwig</a:t>
            </a:r>
            <a:r>
              <a:rPr lang="cs-CZ" sz="4900" dirty="0" smtClean="0">
                <a:latin typeface="Comic Sans MS" pitchFamily="66" charset="0"/>
              </a:rPr>
              <a:t> van Beethoven 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sz="3100" dirty="0" smtClean="0">
                <a:latin typeface="Comic Sans MS" pitchFamily="66" charset="0"/>
              </a:rPr>
              <a:t>(* 1770 Bonn - t 1827 </a:t>
            </a:r>
            <a:r>
              <a:rPr lang="cs-CZ" sz="3100" dirty="0" err="1" smtClean="0">
                <a:latin typeface="Comic Sans MS" pitchFamily="66" charset="0"/>
              </a:rPr>
              <a:t>Wien</a:t>
            </a:r>
            <a:r>
              <a:rPr lang="cs-CZ" sz="3100" dirty="0" smtClean="0">
                <a:latin typeface="Comic Sans MS" pitchFamily="66" charset="0"/>
              </a:rPr>
              <a:t>)</a:t>
            </a:r>
            <a:br>
              <a:rPr lang="cs-CZ" sz="3100" dirty="0" smtClean="0">
                <a:latin typeface="Comic Sans MS" pitchFamily="66" charset="0"/>
              </a:rPr>
            </a:br>
            <a:endParaRPr lang="cs-CZ" sz="3100" dirty="0">
              <a:latin typeface="Comic Sans MS" pitchFamily="66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874821"/>
            <a:ext cx="4829180" cy="4983179"/>
          </a:xfrm>
        </p:spPr>
        <p:txBody>
          <a:bodyPr>
            <a:normAutofit/>
          </a:bodyPr>
          <a:lstStyle/>
          <a:p>
            <a:endParaRPr lang="cs-CZ" sz="2800" dirty="0" smtClean="0"/>
          </a:p>
          <a:p>
            <a:pPr>
              <a:spcAft>
                <a:spcPts val="500"/>
              </a:spcAft>
            </a:pPr>
            <a:endParaRPr lang="cs-CZ" sz="2400" dirty="0" smtClean="0">
              <a:latin typeface="Comic Sans MS" pitchFamily="66" charset="0"/>
            </a:endParaRPr>
          </a:p>
          <a:p>
            <a:pPr>
              <a:spcAft>
                <a:spcPts val="1200"/>
              </a:spcAft>
            </a:pPr>
            <a:r>
              <a:rPr lang="cs-CZ" sz="2400" dirty="0" err="1" smtClean="0">
                <a:latin typeface="Comic Sans MS" pitchFamily="66" charset="0"/>
              </a:rPr>
              <a:t>war</a:t>
            </a:r>
            <a:r>
              <a:rPr lang="cs-CZ" sz="2400" dirty="0" smtClean="0">
                <a:latin typeface="Comic Sans MS" pitchFamily="66" charset="0"/>
              </a:rPr>
              <a:t> </a:t>
            </a:r>
            <a:r>
              <a:rPr lang="cs-CZ" sz="2400" dirty="0" err="1" smtClean="0">
                <a:latin typeface="Comic Sans MS" pitchFamily="66" charset="0"/>
              </a:rPr>
              <a:t>ein</a:t>
            </a:r>
            <a:r>
              <a:rPr lang="cs-CZ" sz="2400" dirty="0" smtClean="0">
                <a:latin typeface="Comic Sans MS" pitchFamily="66" charset="0"/>
              </a:rPr>
              <a:t> </a:t>
            </a:r>
            <a:r>
              <a:rPr lang="cs-CZ" sz="2400" dirty="0" err="1" smtClean="0">
                <a:latin typeface="Comic Sans MS" pitchFamily="66" charset="0"/>
              </a:rPr>
              <a:t>deutscher</a:t>
            </a:r>
            <a:r>
              <a:rPr lang="cs-CZ" sz="2400" dirty="0" smtClean="0">
                <a:latin typeface="Comic Sans MS" pitchFamily="66" charset="0"/>
              </a:rPr>
              <a:t> Komponist</a:t>
            </a:r>
          </a:p>
          <a:p>
            <a:pPr>
              <a:spcAft>
                <a:spcPts val="1200"/>
              </a:spcAft>
            </a:pPr>
            <a:r>
              <a:rPr lang="cs-CZ" sz="2400" dirty="0" err="1" smtClean="0">
                <a:latin typeface="Comic Sans MS" pitchFamily="66" charset="0"/>
              </a:rPr>
              <a:t>mit</a:t>
            </a:r>
            <a:r>
              <a:rPr lang="cs-CZ" sz="2400" dirty="0" smtClean="0">
                <a:latin typeface="Comic Sans MS" pitchFamily="66" charset="0"/>
              </a:rPr>
              <a:t> Mozart </a:t>
            </a:r>
            <a:r>
              <a:rPr lang="cs-CZ" sz="2400" dirty="0" err="1" smtClean="0">
                <a:latin typeface="Comic Sans MS" pitchFamily="66" charset="0"/>
              </a:rPr>
              <a:t>gehört</a:t>
            </a:r>
            <a:r>
              <a:rPr lang="cs-CZ" sz="2400" dirty="0" smtClean="0">
                <a:latin typeface="Comic Sans MS" pitchFamily="66" charset="0"/>
              </a:rPr>
              <a:t> </a:t>
            </a:r>
            <a:r>
              <a:rPr lang="cs-CZ" sz="2400" dirty="0" err="1" smtClean="0">
                <a:latin typeface="Comic Sans MS" pitchFamily="66" charset="0"/>
              </a:rPr>
              <a:t>er</a:t>
            </a:r>
            <a:r>
              <a:rPr lang="cs-CZ" sz="2400" dirty="0" smtClean="0">
                <a:latin typeface="Comic Sans MS" pitchFamily="66" charset="0"/>
              </a:rPr>
              <a:t> </a:t>
            </a:r>
            <a:r>
              <a:rPr lang="cs-CZ" sz="2400" dirty="0" err="1" smtClean="0">
                <a:latin typeface="Comic Sans MS" pitchFamily="66" charset="0"/>
              </a:rPr>
              <a:t>zu</a:t>
            </a:r>
            <a:r>
              <a:rPr lang="cs-CZ" sz="2400" dirty="0" smtClean="0">
                <a:latin typeface="Comic Sans MS" pitchFamily="66" charset="0"/>
              </a:rPr>
              <a:t> den </a:t>
            </a:r>
            <a:r>
              <a:rPr lang="cs-CZ" sz="2400" dirty="0" err="1" smtClean="0">
                <a:latin typeface="Comic Sans MS" pitchFamily="66" charset="0"/>
              </a:rPr>
              <a:t>bedeutendsten</a:t>
            </a:r>
            <a:r>
              <a:rPr lang="cs-CZ" sz="2400" dirty="0" smtClean="0">
                <a:latin typeface="Comic Sans MS" pitchFamily="66" charset="0"/>
              </a:rPr>
              <a:t> </a:t>
            </a:r>
            <a:r>
              <a:rPr lang="cs-CZ" sz="2400" dirty="0" err="1" smtClean="0">
                <a:latin typeface="Comic Sans MS" pitchFamily="66" charset="0"/>
              </a:rPr>
              <a:t>Vertretern</a:t>
            </a:r>
            <a:r>
              <a:rPr lang="cs-CZ" sz="2400" dirty="0" smtClean="0">
                <a:latin typeface="Comic Sans MS" pitchFamily="66" charset="0"/>
              </a:rPr>
              <a:t>  des </a:t>
            </a:r>
            <a:r>
              <a:rPr lang="cs-CZ" sz="2400" dirty="0" err="1" smtClean="0">
                <a:latin typeface="Comic Sans MS" pitchFamily="66" charset="0"/>
              </a:rPr>
              <a:t>Klassizismus</a:t>
            </a:r>
            <a:r>
              <a:rPr lang="cs-CZ" sz="2400" dirty="0" smtClean="0">
                <a:latin typeface="Comic Sans MS" pitchFamily="66" charset="0"/>
              </a:rPr>
              <a:t>  </a:t>
            </a:r>
          </a:p>
          <a:p>
            <a:r>
              <a:rPr lang="cs-CZ" sz="2400" dirty="0" err="1" smtClean="0">
                <a:latin typeface="Comic Sans MS" pitchFamily="66" charset="0"/>
              </a:rPr>
              <a:t>Wegbreiter</a:t>
            </a:r>
            <a:r>
              <a:rPr lang="cs-CZ" sz="2400" dirty="0" smtClean="0">
                <a:latin typeface="Comic Sans MS" pitchFamily="66" charset="0"/>
              </a:rPr>
              <a:t> des Romantismus</a:t>
            </a:r>
          </a:p>
          <a:p>
            <a:endParaRPr lang="cs-CZ" sz="1800" dirty="0"/>
          </a:p>
        </p:txBody>
      </p:sp>
      <p:pic>
        <p:nvPicPr>
          <p:cNvPr id="4" name="Obrázek 3" descr="http://upload.wikimedia.org/wikipedia/commons/thumb/5/52/Bnbeetms.jpg/234px-Bnbeetms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16216" y="1772816"/>
            <a:ext cx="2031614" cy="45262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ovéPole 4"/>
          <p:cNvSpPr txBox="1"/>
          <p:nvPr/>
        </p:nvSpPr>
        <p:spPr>
          <a:xfrm>
            <a:off x="6518496" y="5949280"/>
            <a:ext cx="28575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 smtClean="0">
                <a:solidFill>
                  <a:schemeClr val="accent6">
                    <a:lumMod val="40000"/>
                    <a:lumOff val="60000"/>
                  </a:schemeClr>
                </a:solidFill>
                <a:latin typeface="Comic Sans MS" pitchFamily="66" charset="0"/>
              </a:rPr>
              <a:t>9</a:t>
            </a:r>
            <a:endParaRPr lang="cs-CZ" sz="1200" dirty="0">
              <a:solidFill>
                <a:schemeClr val="accent6">
                  <a:lumMod val="40000"/>
                  <a:lumOff val="60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6300192" y="6381328"/>
            <a:ext cx="266429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err="1" smtClean="0">
                <a:latin typeface="Comic Sans MS" pitchFamily="66" charset="0"/>
              </a:rPr>
              <a:t>Beethovens</a:t>
            </a:r>
            <a:r>
              <a:rPr lang="cs-CZ" sz="1400" dirty="0" smtClean="0">
                <a:latin typeface="Comic Sans MS" pitchFamily="66" charset="0"/>
              </a:rPr>
              <a:t> </a:t>
            </a:r>
            <a:r>
              <a:rPr lang="cs-CZ" sz="1400" dirty="0" err="1" smtClean="0">
                <a:latin typeface="Comic Sans MS" pitchFamily="66" charset="0"/>
              </a:rPr>
              <a:t>Denkmal</a:t>
            </a:r>
            <a:r>
              <a:rPr lang="cs-CZ" sz="1400" dirty="0" smtClean="0">
                <a:latin typeface="Comic Sans MS" pitchFamily="66" charset="0"/>
              </a:rPr>
              <a:t> in Bonn</a:t>
            </a:r>
            <a:endParaRPr lang="cs-CZ" sz="1400" dirty="0">
              <a:latin typeface="Comic Sans MS" pitchFamily="66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>
                <a:latin typeface="Comic Sans MS" pitchFamily="66" charset="0"/>
              </a:rPr>
              <a:t>Beethovens</a:t>
            </a:r>
            <a:r>
              <a:rPr lang="cs-CZ" dirty="0" smtClean="0">
                <a:latin typeface="Comic Sans MS" pitchFamily="66" charset="0"/>
              </a:rPr>
              <a:t> </a:t>
            </a:r>
            <a:r>
              <a:rPr lang="cs-CZ" dirty="0" err="1" smtClean="0">
                <a:latin typeface="Comic Sans MS" pitchFamily="66" charset="0"/>
              </a:rPr>
              <a:t>Kindheit</a:t>
            </a:r>
            <a:endParaRPr lang="cs-CZ" dirty="0">
              <a:latin typeface="Comic Sans MS" pitchFamily="66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42844" y="1812146"/>
            <a:ext cx="5643602" cy="4929222"/>
          </a:xfrm>
        </p:spPr>
        <p:txBody>
          <a:bodyPr>
            <a:normAutofit/>
          </a:bodyPr>
          <a:lstStyle/>
          <a:p>
            <a:pPr>
              <a:spcAft>
                <a:spcPts val="1200"/>
              </a:spcAft>
            </a:pPr>
            <a:r>
              <a:rPr lang="cs-CZ" sz="2400" dirty="0" err="1" smtClean="0">
                <a:latin typeface="Comic Sans MS" pitchFamily="66" charset="0"/>
              </a:rPr>
              <a:t>Beethovens</a:t>
            </a:r>
            <a:r>
              <a:rPr lang="cs-CZ" sz="2400" dirty="0" smtClean="0">
                <a:latin typeface="Comic Sans MS" pitchFamily="66" charset="0"/>
              </a:rPr>
              <a:t> </a:t>
            </a:r>
            <a:r>
              <a:rPr lang="cs-CZ" sz="2400" dirty="0" err="1" smtClean="0">
                <a:latin typeface="Comic Sans MS" pitchFamily="66" charset="0"/>
              </a:rPr>
              <a:t>Kindheit</a:t>
            </a:r>
            <a:r>
              <a:rPr lang="cs-CZ" sz="2400" dirty="0" smtClean="0">
                <a:latin typeface="Comic Sans MS" pitchFamily="66" charset="0"/>
              </a:rPr>
              <a:t> </a:t>
            </a:r>
            <a:r>
              <a:rPr lang="cs-CZ" sz="2400" dirty="0" err="1" smtClean="0">
                <a:latin typeface="Comic Sans MS" pitchFamily="66" charset="0"/>
              </a:rPr>
              <a:t>war</a:t>
            </a:r>
            <a:r>
              <a:rPr lang="cs-CZ" sz="2400" dirty="0" smtClean="0">
                <a:latin typeface="Comic Sans MS" pitchFamily="66" charset="0"/>
              </a:rPr>
              <a:t> </a:t>
            </a:r>
            <a:r>
              <a:rPr lang="cs-CZ" sz="2400" dirty="0" err="1" smtClean="0">
                <a:latin typeface="Comic Sans MS" pitchFamily="66" charset="0"/>
              </a:rPr>
              <a:t>schwierig</a:t>
            </a:r>
            <a:r>
              <a:rPr lang="cs-CZ" sz="2400" dirty="0" smtClean="0">
                <a:latin typeface="Comic Sans MS" pitchFamily="66" charset="0"/>
              </a:rPr>
              <a:t> </a:t>
            </a:r>
            <a:r>
              <a:rPr lang="cs-CZ" sz="2400" dirty="0" err="1" smtClean="0">
                <a:latin typeface="Comic Sans MS" pitchFamily="66" charset="0"/>
              </a:rPr>
              <a:t>und</a:t>
            </a:r>
            <a:r>
              <a:rPr lang="cs-CZ" sz="2400" dirty="0" smtClean="0">
                <a:latin typeface="Comic Sans MS" pitchFamily="66" charset="0"/>
              </a:rPr>
              <a:t> </a:t>
            </a:r>
            <a:r>
              <a:rPr lang="cs-CZ" sz="2400" dirty="0" err="1" smtClean="0">
                <a:latin typeface="Comic Sans MS" pitchFamily="66" charset="0"/>
              </a:rPr>
              <a:t>problematisch</a:t>
            </a:r>
            <a:endParaRPr lang="cs-CZ" sz="2400" dirty="0" smtClean="0">
              <a:latin typeface="Comic Sans MS" pitchFamily="66" charset="0"/>
            </a:endParaRPr>
          </a:p>
          <a:p>
            <a:pPr>
              <a:spcAft>
                <a:spcPts val="1200"/>
              </a:spcAft>
            </a:pPr>
            <a:r>
              <a:rPr lang="cs-CZ" sz="2400" dirty="0" smtClean="0">
                <a:latin typeface="Comic Sans MS" pitchFamily="66" charset="0"/>
              </a:rPr>
              <a:t>den ersten </a:t>
            </a:r>
            <a:r>
              <a:rPr lang="cs-CZ" sz="2400" dirty="0" err="1" smtClean="0">
                <a:latin typeface="Comic Sans MS" pitchFamily="66" charset="0"/>
              </a:rPr>
              <a:t>Klavierunterricht</a:t>
            </a:r>
            <a:r>
              <a:rPr lang="cs-CZ" sz="2400" dirty="0" smtClean="0">
                <a:latin typeface="Comic Sans MS" pitchFamily="66" charset="0"/>
              </a:rPr>
              <a:t> </a:t>
            </a:r>
            <a:r>
              <a:rPr lang="cs-CZ" sz="2400" dirty="0" err="1" smtClean="0">
                <a:latin typeface="Comic Sans MS" pitchFamily="66" charset="0"/>
              </a:rPr>
              <a:t>erhielt</a:t>
            </a:r>
            <a:r>
              <a:rPr lang="cs-CZ" sz="2400" dirty="0" smtClean="0">
                <a:latin typeface="Comic Sans MS" pitchFamily="66" charset="0"/>
              </a:rPr>
              <a:t> </a:t>
            </a:r>
            <a:r>
              <a:rPr lang="cs-CZ" sz="2400" dirty="0" err="1" smtClean="0">
                <a:latin typeface="Comic Sans MS" pitchFamily="66" charset="0"/>
              </a:rPr>
              <a:t>er</a:t>
            </a:r>
            <a:r>
              <a:rPr lang="cs-CZ" sz="2400" dirty="0" smtClean="0">
                <a:latin typeface="Comic Sans MS" pitchFamily="66" charset="0"/>
              </a:rPr>
              <a:t> von </a:t>
            </a:r>
            <a:r>
              <a:rPr lang="cs-CZ" sz="2400" dirty="0" err="1" smtClean="0">
                <a:latin typeface="Comic Sans MS" pitchFamily="66" charset="0"/>
              </a:rPr>
              <a:t>seinem</a:t>
            </a:r>
            <a:r>
              <a:rPr lang="cs-CZ" sz="2400" dirty="0" smtClean="0">
                <a:latin typeface="Comic Sans MS" pitchFamily="66" charset="0"/>
              </a:rPr>
              <a:t> Vater</a:t>
            </a:r>
          </a:p>
          <a:p>
            <a:pPr>
              <a:spcAft>
                <a:spcPts val="1200"/>
              </a:spcAft>
            </a:pPr>
            <a:r>
              <a:rPr lang="cs-CZ" sz="2400" dirty="0" smtClean="0">
                <a:latin typeface="Comic Sans MS" pitchFamily="66" charset="0"/>
              </a:rPr>
              <a:t>der </a:t>
            </a:r>
            <a:r>
              <a:rPr lang="cs-CZ" sz="2400" dirty="0" err="1" smtClean="0">
                <a:latin typeface="Comic Sans MS" pitchFamily="66" charset="0"/>
              </a:rPr>
              <a:t>despotische</a:t>
            </a:r>
            <a:r>
              <a:rPr lang="cs-CZ" sz="2400" dirty="0" smtClean="0">
                <a:latin typeface="Comic Sans MS" pitchFamily="66" charset="0"/>
              </a:rPr>
              <a:t> Vater </a:t>
            </a:r>
            <a:r>
              <a:rPr lang="cs-CZ" sz="2400" dirty="0" err="1" smtClean="0">
                <a:latin typeface="Comic Sans MS" pitchFamily="66" charset="0"/>
              </a:rPr>
              <a:t>überforderte</a:t>
            </a:r>
            <a:r>
              <a:rPr lang="cs-CZ" sz="2400" dirty="0" smtClean="0">
                <a:latin typeface="Comic Sans MS" pitchFamily="66" charset="0"/>
              </a:rPr>
              <a:t> </a:t>
            </a:r>
            <a:r>
              <a:rPr lang="cs-CZ" sz="2400" dirty="0" err="1" smtClean="0">
                <a:latin typeface="Comic Sans MS" pitchFamily="66" charset="0"/>
              </a:rPr>
              <a:t>Ludwig</a:t>
            </a:r>
            <a:r>
              <a:rPr lang="cs-CZ" sz="2400" dirty="0" smtClean="0">
                <a:latin typeface="Comic Sans MS" pitchFamily="66" charset="0"/>
              </a:rPr>
              <a:t> </a:t>
            </a:r>
            <a:r>
              <a:rPr lang="cs-CZ" sz="2400" dirty="0" err="1" smtClean="0">
                <a:latin typeface="Comic Sans MS" pitchFamily="66" charset="0"/>
              </a:rPr>
              <a:t>oft</a:t>
            </a:r>
            <a:r>
              <a:rPr lang="cs-CZ" sz="2400" dirty="0" smtClean="0">
                <a:latin typeface="Comic Sans MS" pitchFamily="66" charset="0"/>
              </a:rPr>
              <a:t>, </a:t>
            </a:r>
            <a:r>
              <a:rPr lang="cs-CZ" sz="2400" dirty="0" err="1" smtClean="0">
                <a:latin typeface="Comic Sans MS" pitchFamily="66" charset="0"/>
              </a:rPr>
              <a:t>er</a:t>
            </a:r>
            <a:r>
              <a:rPr lang="cs-CZ" sz="2400" dirty="0" smtClean="0">
                <a:latin typeface="Comic Sans MS" pitchFamily="66" charset="0"/>
              </a:rPr>
              <a:t> </a:t>
            </a:r>
            <a:r>
              <a:rPr lang="cs-CZ" sz="2400" dirty="0" err="1" smtClean="0">
                <a:latin typeface="Comic Sans MS" pitchFamily="66" charset="0"/>
              </a:rPr>
              <a:t>wollte</a:t>
            </a:r>
            <a:r>
              <a:rPr lang="cs-CZ" sz="2400" dirty="0" smtClean="0">
                <a:latin typeface="Comic Sans MS" pitchFamily="66" charset="0"/>
              </a:rPr>
              <a:t> </a:t>
            </a:r>
            <a:r>
              <a:rPr lang="cs-CZ" sz="2400" dirty="0" err="1" smtClean="0">
                <a:latin typeface="Comic Sans MS" pitchFamily="66" charset="0"/>
              </a:rPr>
              <a:t>aus</a:t>
            </a:r>
            <a:r>
              <a:rPr lang="cs-CZ" sz="2400" dirty="0" smtClean="0">
                <a:latin typeface="Comic Sans MS" pitchFamily="66" charset="0"/>
              </a:rPr>
              <a:t> </a:t>
            </a:r>
            <a:r>
              <a:rPr lang="cs-CZ" sz="2400" dirty="0" err="1" smtClean="0">
                <a:latin typeface="Comic Sans MS" pitchFamily="66" charset="0"/>
              </a:rPr>
              <a:t>ihm</a:t>
            </a:r>
            <a:r>
              <a:rPr lang="cs-CZ" sz="2400" dirty="0" smtClean="0">
                <a:latin typeface="Comic Sans MS" pitchFamily="66" charset="0"/>
              </a:rPr>
              <a:t> </a:t>
            </a:r>
            <a:r>
              <a:rPr lang="cs-CZ" sz="2400" dirty="0" err="1" smtClean="0">
                <a:latin typeface="Comic Sans MS" pitchFamily="66" charset="0"/>
              </a:rPr>
              <a:t>ein</a:t>
            </a:r>
            <a:r>
              <a:rPr lang="cs-CZ" sz="2400" dirty="0" smtClean="0">
                <a:latin typeface="Comic Sans MS" pitchFamily="66" charset="0"/>
              </a:rPr>
              <a:t> </a:t>
            </a:r>
            <a:r>
              <a:rPr lang="cs-CZ" sz="2400" dirty="0" err="1" smtClean="0">
                <a:latin typeface="Comic Sans MS" pitchFamily="66" charset="0"/>
              </a:rPr>
              <a:t>Wunderkind</a:t>
            </a:r>
            <a:r>
              <a:rPr lang="cs-CZ" sz="2400" dirty="0" smtClean="0">
                <a:latin typeface="Comic Sans MS" pitchFamily="66" charset="0"/>
              </a:rPr>
              <a:t> machen</a:t>
            </a:r>
          </a:p>
          <a:p>
            <a:r>
              <a:rPr lang="cs-CZ" sz="2400" dirty="0" smtClean="0">
                <a:latin typeface="Comic Sans MS" pitchFamily="66" charset="0"/>
              </a:rPr>
              <a:t>nach </a:t>
            </a:r>
            <a:r>
              <a:rPr lang="cs-CZ" sz="2400" dirty="0" err="1" smtClean="0">
                <a:latin typeface="Comic Sans MS" pitchFamily="66" charset="0"/>
              </a:rPr>
              <a:t>dem</a:t>
            </a:r>
            <a:r>
              <a:rPr lang="cs-CZ" sz="2400" dirty="0" smtClean="0">
                <a:latin typeface="Comic Sans MS" pitchFamily="66" charset="0"/>
              </a:rPr>
              <a:t> </a:t>
            </a:r>
            <a:r>
              <a:rPr lang="cs-CZ" sz="2400" dirty="0" err="1" smtClean="0">
                <a:latin typeface="Comic Sans MS" pitchFamily="66" charset="0"/>
              </a:rPr>
              <a:t>Tod</a:t>
            </a:r>
            <a:r>
              <a:rPr lang="cs-CZ" sz="2400" dirty="0" smtClean="0">
                <a:latin typeface="Comic Sans MS" pitchFamily="66" charset="0"/>
              </a:rPr>
              <a:t> der </a:t>
            </a:r>
            <a:r>
              <a:rPr lang="cs-CZ" sz="2400" dirty="0" err="1" smtClean="0">
                <a:latin typeface="Comic Sans MS" pitchFamily="66" charset="0"/>
              </a:rPr>
              <a:t>Mutter</a:t>
            </a:r>
            <a:r>
              <a:rPr lang="cs-CZ" sz="2400" dirty="0" smtClean="0">
                <a:latin typeface="Comic Sans MS" pitchFamily="66" charset="0"/>
              </a:rPr>
              <a:t> </a:t>
            </a:r>
            <a:r>
              <a:rPr lang="cs-CZ" sz="2400" dirty="0" err="1" smtClean="0">
                <a:latin typeface="Comic Sans MS" pitchFamily="66" charset="0"/>
              </a:rPr>
              <a:t>kümmerte</a:t>
            </a:r>
            <a:r>
              <a:rPr lang="cs-CZ" sz="2400" dirty="0" smtClean="0">
                <a:latin typeface="Comic Sans MS" pitchFamily="66" charset="0"/>
              </a:rPr>
              <a:t> </a:t>
            </a:r>
            <a:r>
              <a:rPr lang="cs-CZ" sz="2400" dirty="0" err="1" smtClean="0">
                <a:latin typeface="Comic Sans MS" pitchFamily="66" charset="0"/>
              </a:rPr>
              <a:t>er</a:t>
            </a:r>
            <a:r>
              <a:rPr lang="cs-CZ" sz="2400" dirty="0" smtClean="0">
                <a:latin typeface="Comic Sans MS" pitchFamily="66" charset="0"/>
              </a:rPr>
              <a:t> </a:t>
            </a:r>
            <a:r>
              <a:rPr lang="cs-CZ" sz="2400" dirty="0" err="1" smtClean="0">
                <a:latin typeface="Comic Sans MS" pitchFamily="66" charset="0"/>
              </a:rPr>
              <a:t>sich</a:t>
            </a:r>
            <a:r>
              <a:rPr lang="cs-CZ" sz="2400" dirty="0" smtClean="0">
                <a:latin typeface="Comic Sans MS" pitchFamily="66" charset="0"/>
              </a:rPr>
              <a:t> um 2 </a:t>
            </a:r>
            <a:r>
              <a:rPr lang="cs-CZ" sz="2400" dirty="0" err="1" smtClean="0">
                <a:latin typeface="Comic Sans MS" pitchFamily="66" charset="0"/>
              </a:rPr>
              <a:t>jüngere</a:t>
            </a:r>
            <a:r>
              <a:rPr lang="cs-CZ" sz="2400" dirty="0" smtClean="0">
                <a:latin typeface="Comic Sans MS" pitchFamily="66" charset="0"/>
              </a:rPr>
              <a:t> </a:t>
            </a:r>
            <a:r>
              <a:rPr lang="cs-CZ" sz="2400" dirty="0" err="1" smtClean="0">
                <a:latin typeface="Comic Sans MS" pitchFamily="66" charset="0"/>
              </a:rPr>
              <a:t>Geschwister</a:t>
            </a:r>
            <a:endParaRPr lang="cs-CZ" sz="2400" dirty="0" smtClean="0">
              <a:latin typeface="Comic Sans MS" pitchFamily="66" charset="0"/>
            </a:endParaRPr>
          </a:p>
          <a:p>
            <a:endParaRPr lang="cs-CZ" sz="1800" dirty="0" smtClean="0"/>
          </a:p>
          <a:p>
            <a:endParaRPr lang="cs-CZ" sz="1800" dirty="0"/>
          </a:p>
        </p:txBody>
      </p:sp>
      <p:pic>
        <p:nvPicPr>
          <p:cNvPr id="4" name="Obrázek 3" descr="http://upload.wikimedia.org/wikipedia/commons/thumb/d/d8/Thirteen-year-old_Beethoven.jpg/387px-Thirteen-year-old_Beethoven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52120" y="1916832"/>
            <a:ext cx="3256977" cy="40324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ovéPole 4"/>
          <p:cNvSpPr txBox="1"/>
          <p:nvPr/>
        </p:nvSpPr>
        <p:spPr>
          <a:xfrm>
            <a:off x="5724128" y="5579948"/>
            <a:ext cx="42862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 smtClean="0">
                <a:solidFill>
                  <a:schemeClr val="accent6">
                    <a:lumMod val="40000"/>
                    <a:lumOff val="60000"/>
                  </a:schemeClr>
                </a:solidFill>
                <a:latin typeface="Comic Sans MS" pitchFamily="66" charset="0"/>
              </a:rPr>
              <a:t>10</a:t>
            </a:r>
            <a:endParaRPr lang="cs-CZ" sz="1200" dirty="0">
              <a:solidFill>
                <a:schemeClr val="accent6">
                  <a:lumMod val="40000"/>
                  <a:lumOff val="60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5857884" y="6114782"/>
            <a:ext cx="314327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dirty="0" smtClean="0">
                <a:latin typeface="Comic Sans MS" pitchFamily="66" charset="0"/>
              </a:rPr>
              <a:t>Der 13-</a:t>
            </a:r>
            <a:r>
              <a:rPr lang="cs-CZ" sz="1600" dirty="0" err="1" smtClean="0">
                <a:latin typeface="Comic Sans MS" pitchFamily="66" charset="0"/>
              </a:rPr>
              <a:t>jährige</a:t>
            </a:r>
            <a:r>
              <a:rPr lang="cs-CZ" sz="1600" dirty="0" smtClean="0">
                <a:latin typeface="Comic Sans MS" pitchFamily="66" charset="0"/>
              </a:rPr>
              <a:t> Beethoven</a:t>
            </a:r>
            <a:endParaRPr lang="cs-CZ" sz="1600" dirty="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1143000"/>
          </a:xfrm>
        </p:spPr>
        <p:txBody>
          <a:bodyPr/>
          <a:lstStyle/>
          <a:p>
            <a:r>
              <a:rPr lang="cs-CZ" dirty="0" smtClean="0">
                <a:latin typeface="Comic Sans MS" pitchFamily="66" charset="0"/>
              </a:rPr>
              <a:t>Beethoven in </a:t>
            </a:r>
            <a:r>
              <a:rPr lang="cs-CZ" dirty="0" err="1" smtClean="0">
                <a:latin typeface="Comic Sans MS" pitchFamily="66" charset="0"/>
              </a:rPr>
              <a:t>Wien</a:t>
            </a:r>
            <a:endParaRPr lang="cs-CZ" dirty="0">
              <a:latin typeface="Comic Sans MS" pitchFamily="66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598402"/>
            <a:ext cx="5286412" cy="5214974"/>
          </a:xfrm>
        </p:spPr>
        <p:txBody>
          <a:bodyPr>
            <a:normAutofit lnSpcReduction="10000"/>
          </a:bodyPr>
          <a:lstStyle/>
          <a:p>
            <a:pPr>
              <a:spcAft>
                <a:spcPts val="600"/>
              </a:spcAft>
            </a:pPr>
            <a:r>
              <a:rPr lang="cs-CZ" sz="2400" dirty="0" err="1" smtClean="0">
                <a:latin typeface="Comic Sans MS" pitchFamily="66" charset="0"/>
              </a:rPr>
              <a:t>seit</a:t>
            </a:r>
            <a:r>
              <a:rPr lang="cs-CZ" sz="2400" dirty="0" smtClean="0">
                <a:latin typeface="Comic Sans MS" pitchFamily="66" charset="0"/>
              </a:rPr>
              <a:t> 1792 </a:t>
            </a:r>
            <a:r>
              <a:rPr lang="cs-CZ" sz="2400" dirty="0" err="1" smtClean="0">
                <a:latin typeface="Comic Sans MS" pitchFamily="66" charset="0"/>
              </a:rPr>
              <a:t>lebte</a:t>
            </a:r>
            <a:r>
              <a:rPr lang="cs-CZ" sz="2400" dirty="0" smtClean="0">
                <a:latin typeface="Comic Sans MS" pitchFamily="66" charset="0"/>
              </a:rPr>
              <a:t> Beethoven in </a:t>
            </a:r>
            <a:r>
              <a:rPr lang="cs-CZ" sz="2400" dirty="0" err="1" smtClean="0">
                <a:latin typeface="Comic Sans MS" pitchFamily="66" charset="0"/>
              </a:rPr>
              <a:t>Wien</a:t>
            </a:r>
            <a:endParaRPr lang="cs-CZ" sz="2400" dirty="0" smtClean="0">
              <a:latin typeface="Comic Sans MS" pitchFamily="66" charset="0"/>
            </a:endParaRPr>
          </a:p>
          <a:p>
            <a:pPr>
              <a:spcAft>
                <a:spcPts val="1200"/>
              </a:spcAft>
            </a:pPr>
            <a:r>
              <a:rPr lang="cs-CZ" sz="2400" dirty="0" err="1" smtClean="0">
                <a:latin typeface="Comic Sans MS" pitchFamily="66" charset="0"/>
              </a:rPr>
              <a:t>dank</a:t>
            </a:r>
            <a:r>
              <a:rPr lang="cs-CZ" sz="2400" dirty="0" smtClean="0">
                <a:latin typeface="Comic Sans MS" pitchFamily="66" charset="0"/>
              </a:rPr>
              <a:t> der </a:t>
            </a:r>
            <a:r>
              <a:rPr lang="cs-CZ" sz="2400" dirty="0" err="1" smtClean="0">
                <a:latin typeface="Comic Sans MS" pitchFamily="66" charset="0"/>
              </a:rPr>
              <a:t>finanziellen</a:t>
            </a:r>
            <a:r>
              <a:rPr lang="cs-CZ" sz="2400" dirty="0" smtClean="0">
                <a:latin typeface="Comic Sans MS" pitchFamily="66" charset="0"/>
              </a:rPr>
              <a:t> </a:t>
            </a:r>
            <a:r>
              <a:rPr lang="cs-CZ" sz="2400" dirty="0" err="1" smtClean="0">
                <a:latin typeface="Comic Sans MS" pitchFamily="66" charset="0"/>
              </a:rPr>
              <a:t>Unterstützung</a:t>
            </a:r>
            <a:r>
              <a:rPr lang="cs-CZ" sz="2400" dirty="0" smtClean="0">
                <a:latin typeface="Comic Sans MS" pitchFamily="66" charset="0"/>
              </a:rPr>
              <a:t> der </a:t>
            </a:r>
            <a:r>
              <a:rPr lang="cs-CZ" sz="2400" dirty="0" err="1" smtClean="0">
                <a:latin typeface="Comic Sans MS" pitchFamily="66" charset="0"/>
              </a:rPr>
              <a:t>Adel</a:t>
            </a:r>
            <a:r>
              <a:rPr lang="cs-CZ" sz="2400" dirty="0" smtClean="0">
                <a:latin typeface="Comic Sans MS" pitchFamily="66" charset="0"/>
              </a:rPr>
              <a:t> </a:t>
            </a:r>
            <a:r>
              <a:rPr lang="cs-CZ" sz="2400" dirty="0" err="1" smtClean="0">
                <a:latin typeface="Comic Sans MS" pitchFamily="66" charset="0"/>
              </a:rPr>
              <a:t>konnte</a:t>
            </a:r>
            <a:r>
              <a:rPr lang="cs-CZ" sz="2400" dirty="0" smtClean="0">
                <a:latin typeface="Comic Sans MS" pitchFamily="66" charset="0"/>
              </a:rPr>
              <a:t> </a:t>
            </a:r>
            <a:r>
              <a:rPr lang="cs-CZ" sz="2400" dirty="0" err="1" smtClean="0">
                <a:latin typeface="Comic Sans MS" pitchFamily="66" charset="0"/>
              </a:rPr>
              <a:t>er</a:t>
            </a:r>
            <a:r>
              <a:rPr lang="cs-CZ" sz="2400" dirty="0" smtClean="0">
                <a:latin typeface="Comic Sans MS" pitchFamily="66" charset="0"/>
              </a:rPr>
              <a:t> </a:t>
            </a:r>
            <a:r>
              <a:rPr lang="cs-CZ" sz="2400" dirty="0" err="1" smtClean="0">
                <a:latin typeface="Comic Sans MS" pitchFamily="66" charset="0"/>
              </a:rPr>
              <a:t>als</a:t>
            </a:r>
            <a:r>
              <a:rPr lang="cs-CZ" sz="2400" dirty="0" smtClean="0">
                <a:latin typeface="Comic Sans MS" pitchFamily="66" charset="0"/>
              </a:rPr>
              <a:t> </a:t>
            </a:r>
            <a:r>
              <a:rPr lang="cs-CZ" sz="2400" dirty="0" err="1" smtClean="0">
                <a:latin typeface="Comic Sans MS" pitchFamily="66" charset="0"/>
              </a:rPr>
              <a:t>freischaffender</a:t>
            </a:r>
            <a:r>
              <a:rPr lang="cs-CZ" sz="2400" dirty="0" smtClean="0">
                <a:latin typeface="Comic Sans MS" pitchFamily="66" charset="0"/>
              </a:rPr>
              <a:t> </a:t>
            </a:r>
            <a:r>
              <a:rPr lang="cs-CZ" sz="2400" dirty="0" err="1" smtClean="0">
                <a:latin typeface="Comic Sans MS" pitchFamily="66" charset="0"/>
              </a:rPr>
              <a:t>Künstler</a:t>
            </a:r>
            <a:r>
              <a:rPr lang="cs-CZ" sz="2400" dirty="0" smtClean="0">
                <a:latin typeface="Comic Sans MS" pitchFamily="66" charset="0"/>
              </a:rPr>
              <a:t> </a:t>
            </a:r>
            <a:r>
              <a:rPr lang="cs-CZ" sz="2400" dirty="0" err="1" smtClean="0">
                <a:latin typeface="Comic Sans MS" pitchFamily="66" charset="0"/>
              </a:rPr>
              <a:t>leben</a:t>
            </a:r>
            <a:endParaRPr lang="cs-CZ" sz="2400" dirty="0" smtClean="0">
              <a:latin typeface="Comic Sans MS" pitchFamily="66" charset="0"/>
            </a:endParaRPr>
          </a:p>
          <a:p>
            <a:pPr>
              <a:spcAft>
                <a:spcPts val="1200"/>
              </a:spcAft>
            </a:pPr>
            <a:r>
              <a:rPr lang="cs-CZ" sz="2400" dirty="0" err="1" smtClean="0">
                <a:latin typeface="Comic Sans MS" pitchFamily="66" charset="0"/>
              </a:rPr>
              <a:t>studierte</a:t>
            </a:r>
            <a:r>
              <a:rPr lang="cs-CZ" sz="2400" dirty="0" smtClean="0">
                <a:latin typeface="Comic Sans MS" pitchFamily="66" charset="0"/>
              </a:rPr>
              <a:t> </a:t>
            </a:r>
            <a:r>
              <a:rPr lang="cs-CZ" sz="2400" dirty="0" err="1" smtClean="0">
                <a:latin typeface="Comic Sans MS" pitchFamily="66" charset="0"/>
              </a:rPr>
              <a:t>bei</a:t>
            </a:r>
            <a:r>
              <a:rPr lang="cs-CZ" sz="2400" dirty="0" smtClean="0">
                <a:latin typeface="Comic Sans MS" pitchFamily="66" charset="0"/>
              </a:rPr>
              <a:t> </a:t>
            </a:r>
            <a:r>
              <a:rPr lang="cs-CZ" sz="2400" dirty="0" err="1" smtClean="0">
                <a:latin typeface="Comic Sans MS" pitchFamily="66" charset="0"/>
              </a:rPr>
              <a:t>berühmten</a:t>
            </a:r>
            <a:r>
              <a:rPr lang="cs-CZ" sz="2400" dirty="0" smtClean="0">
                <a:latin typeface="Comic Sans MS" pitchFamily="66" charset="0"/>
              </a:rPr>
              <a:t> </a:t>
            </a:r>
            <a:r>
              <a:rPr lang="cs-CZ" sz="2400" dirty="0" err="1" smtClean="0">
                <a:latin typeface="Comic Sans MS" pitchFamily="66" charset="0"/>
              </a:rPr>
              <a:t>Musikern</a:t>
            </a:r>
            <a:r>
              <a:rPr lang="cs-CZ" sz="2400" dirty="0" smtClean="0">
                <a:latin typeface="Comic Sans MS" pitchFamily="66" charset="0"/>
              </a:rPr>
              <a:t>  </a:t>
            </a:r>
            <a:r>
              <a:rPr lang="cs-CZ" sz="2400" dirty="0" err="1" smtClean="0">
                <a:latin typeface="Comic Sans MS" pitchFamily="66" charset="0"/>
              </a:rPr>
              <a:t>wie</a:t>
            </a:r>
            <a:r>
              <a:rPr lang="cs-CZ" sz="2400" dirty="0" smtClean="0">
                <a:latin typeface="Comic Sans MS" pitchFamily="66" charset="0"/>
              </a:rPr>
              <a:t>  Haydn, </a:t>
            </a:r>
            <a:r>
              <a:rPr lang="cs-CZ" sz="2400" dirty="0" err="1" smtClean="0">
                <a:latin typeface="Comic Sans MS" pitchFamily="66" charset="0"/>
              </a:rPr>
              <a:t>Salieri</a:t>
            </a:r>
            <a:r>
              <a:rPr lang="cs-CZ" sz="2400" dirty="0" smtClean="0">
                <a:latin typeface="Comic Sans MS" pitchFamily="66" charset="0"/>
              </a:rPr>
              <a:t>, </a:t>
            </a:r>
            <a:r>
              <a:rPr lang="cs-CZ" sz="2400" dirty="0" err="1" smtClean="0">
                <a:latin typeface="Comic Sans MS" pitchFamily="66" charset="0"/>
              </a:rPr>
              <a:t>Schenk</a:t>
            </a:r>
            <a:endParaRPr lang="cs-CZ" sz="2400" dirty="0" smtClean="0">
              <a:latin typeface="Comic Sans MS" pitchFamily="66" charset="0"/>
            </a:endParaRPr>
          </a:p>
          <a:p>
            <a:pPr>
              <a:spcAft>
                <a:spcPts val="1200"/>
              </a:spcAft>
            </a:pPr>
            <a:r>
              <a:rPr lang="cs-CZ" sz="2400" dirty="0" err="1" smtClean="0">
                <a:latin typeface="Comic Sans MS" pitchFamily="66" charset="0"/>
              </a:rPr>
              <a:t>seit</a:t>
            </a:r>
            <a:r>
              <a:rPr lang="cs-CZ" sz="2400" dirty="0" smtClean="0">
                <a:latin typeface="Comic Sans MS" pitchFamily="66" charset="0"/>
              </a:rPr>
              <a:t> 1796 </a:t>
            </a:r>
            <a:r>
              <a:rPr lang="cs-CZ" sz="2400" dirty="0" err="1" smtClean="0">
                <a:latin typeface="Comic Sans MS" pitchFamily="66" charset="0"/>
              </a:rPr>
              <a:t>hatte</a:t>
            </a:r>
            <a:r>
              <a:rPr lang="cs-CZ" sz="2400" dirty="0" smtClean="0">
                <a:latin typeface="Comic Sans MS" pitchFamily="66" charset="0"/>
              </a:rPr>
              <a:t> </a:t>
            </a:r>
            <a:r>
              <a:rPr lang="cs-CZ" sz="2400" dirty="0" err="1" smtClean="0">
                <a:latin typeface="Comic Sans MS" pitchFamily="66" charset="0"/>
              </a:rPr>
              <a:t>er</a:t>
            </a:r>
            <a:r>
              <a:rPr lang="cs-CZ" sz="2400" dirty="0" smtClean="0">
                <a:latin typeface="Comic Sans MS" pitchFamily="66" charset="0"/>
              </a:rPr>
              <a:t> </a:t>
            </a:r>
            <a:r>
              <a:rPr lang="cs-CZ" sz="2400" dirty="0" err="1" smtClean="0">
                <a:latin typeface="Comic Sans MS" pitchFamily="66" charset="0"/>
              </a:rPr>
              <a:t>Gehörleiden</a:t>
            </a:r>
            <a:r>
              <a:rPr lang="cs-CZ" sz="2400" dirty="0" smtClean="0">
                <a:latin typeface="Comic Sans MS" pitchFamily="66" charset="0"/>
              </a:rPr>
              <a:t>, 1816 </a:t>
            </a:r>
            <a:r>
              <a:rPr lang="cs-CZ" sz="2400" dirty="0" err="1" smtClean="0">
                <a:latin typeface="Comic Sans MS" pitchFamily="66" charset="0"/>
              </a:rPr>
              <a:t>ertaubte</a:t>
            </a:r>
            <a:r>
              <a:rPr lang="cs-CZ" sz="2400" dirty="0" smtClean="0">
                <a:latin typeface="Comic Sans MS" pitchFamily="66" charset="0"/>
              </a:rPr>
              <a:t> </a:t>
            </a:r>
            <a:r>
              <a:rPr lang="cs-CZ" sz="2400" dirty="0" err="1" smtClean="0">
                <a:latin typeface="Comic Sans MS" pitchFamily="66" charset="0"/>
              </a:rPr>
              <a:t>er</a:t>
            </a:r>
            <a:r>
              <a:rPr lang="cs-CZ" sz="2400" dirty="0" smtClean="0">
                <a:latin typeface="Comic Sans MS" pitchFamily="66" charset="0"/>
              </a:rPr>
              <a:t> </a:t>
            </a:r>
            <a:r>
              <a:rPr lang="cs-CZ" sz="2400" dirty="0" err="1" smtClean="0">
                <a:latin typeface="Comic Sans MS" pitchFamily="66" charset="0"/>
              </a:rPr>
              <a:t>völlig</a:t>
            </a:r>
            <a:endParaRPr lang="cs-CZ" sz="2400" dirty="0" smtClean="0">
              <a:latin typeface="Comic Sans MS" pitchFamily="66" charset="0"/>
            </a:endParaRPr>
          </a:p>
          <a:p>
            <a:r>
              <a:rPr lang="cs-CZ" sz="2400" dirty="0" smtClean="0">
                <a:latin typeface="Comic Sans MS" pitchFamily="66" charset="0"/>
              </a:rPr>
              <a:t>1827 </a:t>
            </a:r>
            <a:r>
              <a:rPr lang="cs-CZ" sz="2400" dirty="0" err="1" smtClean="0">
                <a:latin typeface="Comic Sans MS" pitchFamily="66" charset="0"/>
              </a:rPr>
              <a:t>starb</a:t>
            </a:r>
            <a:r>
              <a:rPr lang="cs-CZ" sz="2400" dirty="0" smtClean="0">
                <a:latin typeface="Comic Sans MS" pitchFamily="66" charset="0"/>
              </a:rPr>
              <a:t> </a:t>
            </a:r>
            <a:r>
              <a:rPr lang="cs-CZ" sz="2400" dirty="0" err="1" smtClean="0">
                <a:latin typeface="Comic Sans MS" pitchFamily="66" charset="0"/>
              </a:rPr>
              <a:t>er</a:t>
            </a:r>
            <a:r>
              <a:rPr lang="cs-CZ" sz="2400" dirty="0" smtClean="0">
                <a:latin typeface="Comic Sans MS" pitchFamily="66" charset="0"/>
              </a:rPr>
              <a:t> in </a:t>
            </a:r>
            <a:r>
              <a:rPr lang="cs-CZ" sz="2400" dirty="0" err="1" smtClean="0">
                <a:latin typeface="Comic Sans MS" pitchFamily="66" charset="0"/>
              </a:rPr>
              <a:t>Wien</a:t>
            </a:r>
            <a:endParaRPr lang="cs-CZ" sz="2400" dirty="0" smtClean="0">
              <a:latin typeface="Comic Sans MS" pitchFamily="66" charset="0"/>
            </a:endParaRPr>
          </a:p>
          <a:p>
            <a:pPr>
              <a:buNone/>
            </a:pPr>
            <a:endParaRPr lang="cs-CZ" sz="2400" dirty="0" smtClean="0">
              <a:latin typeface="Comic Sans MS" pitchFamily="66" charset="0"/>
            </a:endParaRPr>
          </a:p>
          <a:p>
            <a:pPr>
              <a:buNone/>
            </a:pPr>
            <a:endParaRPr lang="cs-CZ" sz="1800" dirty="0" smtClean="0"/>
          </a:p>
          <a:p>
            <a:endParaRPr lang="cs-CZ" dirty="0"/>
          </a:p>
        </p:txBody>
      </p:sp>
      <p:pic>
        <p:nvPicPr>
          <p:cNvPr id="4" name="Obrázek 3" descr="http://upload.wikimedia.org/wikipedia/commons/thumb/5/58/Zentralfriedhof_Ludwig_van_Beethoven.JPG/360px-Zentralfriedhof_Ludwig_van_Beethoven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64088" y="1643050"/>
            <a:ext cx="3429000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ovéPole 4"/>
          <p:cNvSpPr txBox="1"/>
          <p:nvPr/>
        </p:nvSpPr>
        <p:spPr>
          <a:xfrm>
            <a:off x="5500694" y="5786454"/>
            <a:ext cx="50006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 smtClean="0">
                <a:solidFill>
                  <a:schemeClr val="accent6">
                    <a:lumMod val="40000"/>
                    <a:lumOff val="60000"/>
                  </a:schemeClr>
                </a:solidFill>
                <a:latin typeface="Comic Sans MS" pitchFamily="66" charset="0"/>
              </a:rPr>
              <a:t>11</a:t>
            </a:r>
            <a:endParaRPr lang="cs-CZ" sz="1200" dirty="0">
              <a:solidFill>
                <a:schemeClr val="accent6">
                  <a:lumMod val="40000"/>
                  <a:lumOff val="60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5643570" y="6286520"/>
            <a:ext cx="350043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err="1" smtClean="0">
                <a:latin typeface="Comic Sans MS" pitchFamily="66" charset="0"/>
              </a:rPr>
              <a:t>Grab</a:t>
            </a:r>
            <a:r>
              <a:rPr lang="cs-CZ" sz="1400" dirty="0" smtClean="0">
                <a:latin typeface="Comic Sans MS" pitchFamily="66" charset="0"/>
              </a:rPr>
              <a:t> </a:t>
            </a:r>
            <a:r>
              <a:rPr lang="cs-CZ" sz="1400" dirty="0" err="1" smtClean="0">
                <a:latin typeface="Comic Sans MS" pitchFamily="66" charset="0"/>
              </a:rPr>
              <a:t>am</a:t>
            </a:r>
            <a:r>
              <a:rPr lang="cs-CZ" sz="1400" dirty="0" smtClean="0">
                <a:latin typeface="Comic Sans MS" pitchFamily="66" charset="0"/>
              </a:rPr>
              <a:t> </a:t>
            </a:r>
            <a:r>
              <a:rPr lang="cs-CZ" sz="1400" dirty="0" err="1" smtClean="0">
                <a:latin typeface="Comic Sans MS" pitchFamily="66" charset="0"/>
              </a:rPr>
              <a:t>Zentralfriedhof</a:t>
            </a:r>
            <a:r>
              <a:rPr lang="cs-CZ" sz="1400" dirty="0" smtClean="0">
                <a:latin typeface="Comic Sans MS" pitchFamily="66" charset="0"/>
              </a:rPr>
              <a:t> in </a:t>
            </a:r>
            <a:r>
              <a:rPr lang="cs-CZ" sz="1400" dirty="0" err="1" smtClean="0">
                <a:latin typeface="Comic Sans MS" pitchFamily="66" charset="0"/>
              </a:rPr>
              <a:t>Wien</a:t>
            </a:r>
            <a:endParaRPr lang="cs-CZ" sz="1400" dirty="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>
                <a:latin typeface="Comic Sans MS" pitchFamily="66" charset="0"/>
              </a:rPr>
              <a:t>Beethovens</a:t>
            </a:r>
            <a:r>
              <a:rPr lang="cs-CZ" dirty="0" smtClean="0">
                <a:latin typeface="Comic Sans MS" pitchFamily="66" charset="0"/>
              </a:rPr>
              <a:t> </a:t>
            </a:r>
            <a:r>
              <a:rPr lang="cs-CZ" dirty="0" err="1" smtClean="0">
                <a:latin typeface="Comic Sans MS" pitchFamily="66" charset="0"/>
              </a:rPr>
              <a:t>Schaffen</a:t>
            </a:r>
            <a:endParaRPr lang="cs-CZ" dirty="0">
              <a:latin typeface="Comic Sans MS" pitchFamily="66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412776"/>
            <a:ext cx="8229600" cy="4925144"/>
          </a:xfrm>
        </p:spPr>
        <p:txBody>
          <a:bodyPr>
            <a:normAutofit fontScale="92500" lnSpcReduction="20000"/>
          </a:bodyPr>
          <a:lstStyle/>
          <a:p>
            <a:pPr>
              <a:spcAft>
                <a:spcPts val="1800"/>
              </a:spcAft>
              <a:buNone/>
            </a:pPr>
            <a:r>
              <a:rPr lang="cs-CZ" sz="2800" dirty="0" err="1" smtClean="0">
                <a:latin typeface="Comic Sans MS" pitchFamily="66" charset="0"/>
              </a:rPr>
              <a:t>Er</a:t>
            </a:r>
            <a:r>
              <a:rPr lang="cs-CZ" sz="2800" dirty="0" smtClean="0">
                <a:latin typeface="Comic Sans MS" pitchFamily="66" charset="0"/>
              </a:rPr>
              <a:t> </a:t>
            </a:r>
            <a:r>
              <a:rPr lang="cs-CZ" sz="2800" dirty="0" err="1" smtClean="0">
                <a:latin typeface="Comic Sans MS" pitchFamily="66" charset="0"/>
              </a:rPr>
              <a:t>komponierte</a:t>
            </a:r>
            <a:r>
              <a:rPr lang="cs-CZ" sz="2800" dirty="0" smtClean="0">
                <a:latin typeface="Comic Sans MS" pitchFamily="66" charset="0"/>
              </a:rPr>
              <a:t>:</a:t>
            </a:r>
          </a:p>
          <a:p>
            <a:pPr lvl="0">
              <a:spcAft>
                <a:spcPts val="1800"/>
              </a:spcAft>
            </a:pPr>
            <a:r>
              <a:rPr lang="cs-CZ" sz="2800" dirty="0" smtClean="0">
                <a:latin typeface="Comic Sans MS" pitchFamily="66" charset="0"/>
              </a:rPr>
              <a:t>9 </a:t>
            </a:r>
            <a:r>
              <a:rPr lang="cs-CZ" sz="2800" dirty="0" err="1" smtClean="0">
                <a:latin typeface="Comic Sans MS" pitchFamily="66" charset="0"/>
              </a:rPr>
              <a:t>Sinfonien</a:t>
            </a:r>
            <a:r>
              <a:rPr lang="cs-CZ" sz="2800" dirty="0" smtClean="0">
                <a:latin typeface="Comic Sans MS" pitchFamily="66" charset="0"/>
              </a:rPr>
              <a:t> </a:t>
            </a:r>
          </a:p>
          <a:p>
            <a:pPr lvl="1">
              <a:spcAft>
                <a:spcPts val="600"/>
              </a:spcAft>
              <a:buNone/>
            </a:pPr>
            <a:r>
              <a:rPr lang="cs-CZ" dirty="0" smtClean="0">
                <a:latin typeface="Comic Sans MS" pitchFamily="66" charset="0"/>
              </a:rPr>
              <a:t>	3. Sinfonie  </a:t>
            </a:r>
            <a:r>
              <a:rPr lang="cs-CZ" i="1" dirty="0" err="1" smtClean="0">
                <a:solidFill>
                  <a:srgbClr val="990099"/>
                </a:solidFill>
                <a:latin typeface="Comic Sans MS" pitchFamily="66" charset="0"/>
              </a:rPr>
              <a:t>Eroica</a:t>
            </a:r>
            <a:endParaRPr lang="cs-CZ" dirty="0" smtClean="0">
              <a:solidFill>
                <a:srgbClr val="990099"/>
              </a:solidFill>
              <a:latin typeface="Comic Sans MS" pitchFamily="66" charset="0"/>
            </a:endParaRPr>
          </a:p>
          <a:p>
            <a:pPr lvl="1">
              <a:spcAft>
                <a:spcPts val="600"/>
              </a:spcAft>
              <a:buNone/>
            </a:pPr>
            <a:r>
              <a:rPr lang="cs-CZ" dirty="0" smtClean="0">
                <a:latin typeface="Comic Sans MS" pitchFamily="66" charset="0"/>
              </a:rPr>
              <a:t>	5. Sinfonie </a:t>
            </a:r>
            <a:r>
              <a:rPr lang="cs-CZ" i="1" dirty="0" err="1" smtClean="0">
                <a:solidFill>
                  <a:srgbClr val="990099"/>
                </a:solidFill>
                <a:latin typeface="Comic Sans MS" pitchFamily="66" charset="0"/>
              </a:rPr>
              <a:t>Schicksalssinfonie</a:t>
            </a:r>
            <a:r>
              <a:rPr lang="cs-CZ" dirty="0" smtClean="0">
                <a:solidFill>
                  <a:srgbClr val="9900CC"/>
                </a:solidFill>
                <a:latin typeface="Comic Sans MS" pitchFamily="66" charset="0"/>
              </a:rPr>
              <a:t> </a:t>
            </a:r>
          </a:p>
          <a:p>
            <a:pPr lvl="1">
              <a:spcAft>
                <a:spcPts val="1200"/>
              </a:spcAft>
              <a:buNone/>
            </a:pPr>
            <a:r>
              <a:rPr lang="cs-CZ" dirty="0" smtClean="0">
                <a:latin typeface="Comic Sans MS" pitchFamily="66" charset="0"/>
              </a:rPr>
              <a:t>	9. Sinfonie </a:t>
            </a:r>
            <a:r>
              <a:rPr lang="cs-CZ" dirty="0" err="1" smtClean="0">
                <a:latin typeface="Comic Sans MS" pitchFamily="66" charset="0"/>
              </a:rPr>
              <a:t>mit</a:t>
            </a:r>
            <a:r>
              <a:rPr lang="cs-CZ" dirty="0" smtClean="0">
                <a:latin typeface="Comic Sans MS" pitchFamily="66" charset="0"/>
              </a:rPr>
              <a:t> </a:t>
            </a:r>
            <a:r>
              <a:rPr lang="cs-CZ" dirty="0" err="1" smtClean="0">
                <a:latin typeface="Comic Sans MS" pitchFamily="66" charset="0"/>
              </a:rPr>
              <a:t>Schlusschor</a:t>
            </a:r>
            <a:r>
              <a:rPr lang="cs-CZ" dirty="0" smtClean="0">
                <a:latin typeface="Comic Sans MS" pitchFamily="66" charset="0"/>
              </a:rPr>
              <a:t> </a:t>
            </a:r>
            <a:r>
              <a:rPr lang="cs-CZ" i="1" dirty="0" err="1" smtClean="0">
                <a:solidFill>
                  <a:srgbClr val="990099"/>
                </a:solidFill>
                <a:latin typeface="Comic Sans MS" pitchFamily="66" charset="0"/>
              </a:rPr>
              <a:t>An</a:t>
            </a:r>
            <a:r>
              <a:rPr lang="cs-CZ" i="1" dirty="0" smtClean="0">
                <a:solidFill>
                  <a:srgbClr val="990099"/>
                </a:solidFill>
                <a:latin typeface="Comic Sans MS" pitchFamily="66" charset="0"/>
              </a:rPr>
              <a:t> </a:t>
            </a:r>
            <a:r>
              <a:rPr lang="cs-CZ" i="1" dirty="0" err="1" smtClean="0">
                <a:solidFill>
                  <a:srgbClr val="990099"/>
                </a:solidFill>
                <a:latin typeface="Comic Sans MS" pitchFamily="66" charset="0"/>
              </a:rPr>
              <a:t>die</a:t>
            </a:r>
            <a:r>
              <a:rPr lang="cs-CZ" i="1" dirty="0" smtClean="0">
                <a:solidFill>
                  <a:srgbClr val="990099"/>
                </a:solidFill>
                <a:latin typeface="Comic Sans MS" pitchFamily="66" charset="0"/>
              </a:rPr>
              <a:t> </a:t>
            </a:r>
            <a:r>
              <a:rPr lang="cs-CZ" i="1" dirty="0" err="1" smtClean="0">
                <a:solidFill>
                  <a:srgbClr val="990099"/>
                </a:solidFill>
                <a:latin typeface="Comic Sans MS" pitchFamily="66" charset="0"/>
              </a:rPr>
              <a:t>Freude</a:t>
            </a:r>
            <a:r>
              <a:rPr lang="cs-CZ" i="1" dirty="0" smtClean="0">
                <a:solidFill>
                  <a:srgbClr val="990099"/>
                </a:solidFill>
                <a:latin typeface="Comic Sans MS" pitchFamily="66" charset="0"/>
              </a:rPr>
              <a:t> </a:t>
            </a:r>
          </a:p>
          <a:p>
            <a:pPr>
              <a:spcAft>
                <a:spcPts val="1200"/>
              </a:spcAft>
            </a:pPr>
            <a:r>
              <a:rPr lang="cs-CZ" sz="2800" dirty="0" err="1" smtClean="0">
                <a:latin typeface="Comic Sans MS" pitchFamily="66" charset="0"/>
              </a:rPr>
              <a:t>Klaviersonaten</a:t>
            </a:r>
            <a:r>
              <a:rPr lang="cs-CZ" sz="2800" dirty="0" smtClean="0">
                <a:latin typeface="Comic Sans MS" pitchFamily="66" charset="0"/>
              </a:rPr>
              <a:t>, </a:t>
            </a:r>
            <a:r>
              <a:rPr lang="cs-CZ" sz="2800" dirty="0" err="1" smtClean="0">
                <a:latin typeface="Comic Sans MS" pitchFamily="66" charset="0"/>
              </a:rPr>
              <a:t>Klavierkonzerte</a:t>
            </a:r>
            <a:r>
              <a:rPr lang="cs-CZ" sz="2800" dirty="0" smtClean="0">
                <a:latin typeface="Comic Sans MS" pitchFamily="66" charset="0"/>
              </a:rPr>
              <a:t>, </a:t>
            </a:r>
            <a:r>
              <a:rPr lang="cs-CZ" sz="2800" dirty="0" err="1" smtClean="0">
                <a:latin typeface="Comic Sans MS" pitchFamily="66" charset="0"/>
              </a:rPr>
              <a:t>Klavierquartette</a:t>
            </a:r>
            <a:r>
              <a:rPr lang="cs-CZ" sz="2800" dirty="0" smtClean="0">
                <a:latin typeface="Comic Sans MS" pitchFamily="66" charset="0"/>
              </a:rPr>
              <a:t>, </a:t>
            </a:r>
            <a:r>
              <a:rPr lang="cs-CZ" sz="2800" dirty="0" err="1" smtClean="0">
                <a:latin typeface="Comic Sans MS" pitchFamily="66" charset="0"/>
              </a:rPr>
              <a:t>Streichquartette</a:t>
            </a:r>
            <a:r>
              <a:rPr lang="cs-CZ" sz="2800" dirty="0" smtClean="0">
                <a:latin typeface="Comic Sans MS" pitchFamily="66" charset="0"/>
              </a:rPr>
              <a:t>, </a:t>
            </a:r>
            <a:r>
              <a:rPr lang="cs-CZ" sz="2800" dirty="0" err="1" smtClean="0">
                <a:latin typeface="Comic Sans MS" pitchFamily="66" charset="0"/>
              </a:rPr>
              <a:t>Kantaten</a:t>
            </a:r>
            <a:r>
              <a:rPr lang="cs-CZ" sz="2800" dirty="0" smtClean="0">
                <a:latin typeface="Comic Sans MS" pitchFamily="66" charset="0"/>
              </a:rPr>
              <a:t>, </a:t>
            </a:r>
            <a:r>
              <a:rPr lang="cs-CZ" sz="2800" dirty="0" err="1" smtClean="0">
                <a:latin typeface="Comic Sans MS" pitchFamily="66" charset="0"/>
              </a:rPr>
              <a:t>Messen</a:t>
            </a:r>
            <a:endParaRPr lang="cs-CZ" sz="2800" dirty="0" smtClean="0">
              <a:latin typeface="Comic Sans MS" pitchFamily="66" charset="0"/>
            </a:endParaRPr>
          </a:p>
          <a:p>
            <a:r>
              <a:rPr lang="cs-CZ" sz="2800" dirty="0" err="1" smtClean="0">
                <a:latin typeface="Comic Sans MS" pitchFamily="66" charset="0"/>
              </a:rPr>
              <a:t>einzige</a:t>
            </a:r>
            <a:r>
              <a:rPr lang="cs-CZ" sz="2800" dirty="0" smtClean="0">
                <a:latin typeface="Comic Sans MS" pitchFamily="66" charset="0"/>
              </a:rPr>
              <a:t> Oper: </a:t>
            </a:r>
            <a:r>
              <a:rPr lang="cs-CZ" sz="2800" i="1" dirty="0" err="1" smtClean="0">
                <a:solidFill>
                  <a:srgbClr val="990099"/>
                </a:solidFill>
                <a:latin typeface="Comic Sans MS" pitchFamily="66" charset="0"/>
              </a:rPr>
              <a:t>Fidelio</a:t>
            </a:r>
            <a:endParaRPr lang="cs-CZ" sz="2800" i="1" dirty="0" smtClean="0">
              <a:solidFill>
                <a:srgbClr val="990099"/>
              </a:solidFill>
              <a:latin typeface="Comic Sans MS" pitchFamily="66" charset="0"/>
            </a:endParaRPr>
          </a:p>
          <a:p>
            <a:pPr lvl="0">
              <a:buNone/>
            </a:pPr>
            <a:endParaRPr lang="cs-CZ" sz="2800" dirty="0" smtClean="0"/>
          </a:p>
          <a:p>
            <a:pPr lvl="0">
              <a:buNone/>
            </a:pPr>
            <a:r>
              <a:rPr lang="cs-CZ" sz="1700" dirty="0" err="1" smtClean="0">
                <a:latin typeface="Comic Sans MS" pitchFamily="66" charset="0"/>
                <a:hlinkClick r:id="rId3"/>
              </a:rPr>
              <a:t>Hörprobe</a:t>
            </a:r>
            <a:r>
              <a:rPr lang="cs-CZ" sz="1700" dirty="0" smtClean="0">
                <a:latin typeface="Comic Sans MS" pitchFamily="66" charset="0"/>
              </a:rPr>
              <a:t> </a:t>
            </a:r>
            <a:r>
              <a:rPr lang="cs-CZ" sz="1700" dirty="0" smtClean="0">
                <a:solidFill>
                  <a:srgbClr val="3333CC"/>
                </a:solidFill>
                <a:latin typeface="Comic Sans MS" pitchFamily="66" charset="0"/>
              </a:rPr>
              <a:t>2:     </a:t>
            </a:r>
            <a:r>
              <a:rPr lang="cs-CZ" sz="1700" dirty="0" err="1" smtClean="0">
                <a:latin typeface="Comic Sans MS" pitchFamily="66" charset="0"/>
              </a:rPr>
              <a:t>Ist</a:t>
            </a:r>
            <a:r>
              <a:rPr lang="cs-CZ" sz="1700" dirty="0" smtClean="0">
                <a:latin typeface="Comic Sans MS" pitchFamily="66" charset="0"/>
              </a:rPr>
              <a:t> </a:t>
            </a:r>
            <a:r>
              <a:rPr lang="cs-CZ" sz="1700" dirty="0" err="1" smtClean="0">
                <a:latin typeface="Comic Sans MS" pitchFamily="66" charset="0"/>
              </a:rPr>
              <a:t>die</a:t>
            </a:r>
            <a:r>
              <a:rPr lang="cs-CZ" sz="1700" dirty="0" smtClean="0">
                <a:latin typeface="Comic Sans MS" pitchFamily="66" charset="0"/>
              </a:rPr>
              <a:t> Melodie </a:t>
            </a:r>
            <a:r>
              <a:rPr lang="cs-CZ" sz="1700" dirty="0" err="1" smtClean="0">
                <a:latin typeface="Comic Sans MS" pitchFamily="66" charset="0"/>
              </a:rPr>
              <a:t>heute</a:t>
            </a:r>
            <a:r>
              <a:rPr lang="cs-CZ" sz="1700" dirty="0" smtClean="0">
                <a:latin typeface="Comic Sans MS" pitchFamily="66" charset="0"/>
              </a:rPr>
              <a:t> </a:t>
            </a:r>
            <a:r>
              <a:rPr lang="cs-CZ" sz="1700" dirty="0" err="1" smtClean="0">
                <a:latin typeface="Comic Sans MS" pitchFamily="66" charset="0"/>
              </a:rPr>
              <a:t>noch</a:t>
            </a:r>
            <a:r>
              <a:rPr lang="cs-CZ" sz="1700" dirty="0" smtClean="0">
                <a:latin typeface="Comic Sans MS" pitchFamily="66" charset="0"/>
              </a:rPr>
              <a:t> </a:t>
            </a:r>
            <a:r>
              <a:rPr lang="cs-CZ" sz="1700" dirty="0" err="1" smtClean="0">
                <a:latin typeface="Comic Sans MS" pitchFamily="66" charset="0"/>
              </a:rPr>
              <a:t>aktuell</a:t>
            </a:r>
            <a:r>
              <a:rPr lang="cs-CZ" sz="1700" dirty="0" smtClean="0">
                <a:latin typeface="Comic Sans MS" pitchFamily="66" charset="0"/>
              </a:rPr>
              <a:t>?</a:t>
            </a:r>
          </a:p>
          <a:p>
            <a:pPr>
              <a:buNone/>
            </a:pPr>
            <a:endParaRPr lang="cs-CZ" sz="18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sz="4900" dirty="0" err="1" smtClean="0">
                <a:latin typeface="Comic Sans MS" pitchFamily="66" charset="0"/>
              </a:rPr>
              <a:t>Franz</a:t>
            </a:r>
            <a:r>
              <a:rPr lang="cs-CZ" sz="4900" dirty="0" smtClean="0">
                <a:latin typeface="Comic Sans MS" pitchFamily="66" charset="0"/>
              </a:rPr>
              <a:t> </a:t>
            </a:r>
            <a:r>
              <a:rPr lang="cs-CZ" sz="4900" dirty="0" err="1" smtClean="0">
                <a:latin typeface="Comic Sans MS" pitchFamily="66" charset="0"/>
              </a:rPr>
              <a:t>Joseph</a:t>
            </a:r>
            <a:r>
              <a:rPr lang="cs-CZ" sz="4900" dirty="0" smtClean="0">
                <a:latin typeface="Comic Sans MS" pitchFamily="66" charset="0"/>
              </a:rPr>
              <a:t> Haydn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*</a:t>
            </a:r>
            <a:r>
              <a:rPr lang="cs-CZ" sz="2700" dirty="0" smtClean="0">
                <a:latin typeface="Comic Sans MS" pitchFamily="66" charset="0"/>
              </a:rPr>
              <a:t> </a:t>
            </a:r>
            <a:r>
              <a:rPr lang="cs-CZ" sz="3100" dirty="0" smtClean="0">
                <a:latin typeface="Comic Sans MS" pitchFamily="66" charset="0"/>
              </a:rPr>
              <a:t>1732 </a:t>
            </a:r>
            <a:r>
              <a:rPr lang="cs-CZ" sz="3100" dirty="0" err="1" smtClean="0">
                <a:latin typeface="Comic Sans MS" pitchFamily="66" charset="0"/>
              </a:rPr>
              <a:t>Rohrau</a:t>
            </a:r>
            <a:r>
              <a:rPr lang="cs-CZ" sz="3100" dirty="0" smtClean="0">
                <a:latin typeface="Comic Sans MS" pitchFamily="66" charset="0"/>
              </a:rPr>
              <a:t> - † 1809 </a:t>
            </a:r>
            <a:r>
              <a:rPr lang="cs-CZ" sz="3100" dirty="0" err="1" smtClean="0">
                <a:latin typeface="Comic Sans MS" pitchFamily="66" charset="0"/>
              </a:rPr>
              <a:t>Wien</a:t>
            </a:r>
            <a:r>
              <a:rPr lang="cs-CZ" sz="3100" dirty="0" smtClean="0">
                <a:latin typeface="Comic Sans MS" pitchFamily="66" charset="0"/>
              </a:rPr>
              <a:t> </a:t>
            </a:r>
            <a:r>
              <a:rPr lang="cs-CZ" sz="3100" dirty="0" smtClean="0"/>
              <a:t/>
            </a:r>
            <a:br>
              <a:rPr lang="cs-CZ" sz="3100" dirty="0" smtClean="0"/>
            </a:br>
            <a:endParaRPr lang="cs-CZ" sz="31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42844" y="1500174"/>
            <a:ext cx="4643470" cy="4625989"/>
          </a:xfrm>
        </p:spPr>
        <p:txBody>
          <a:bodyPr>
            <a:normAutofit/>
          </a:bodyPr>
          <a:lstStyle/>
          <a:p>
            <a:endParaRPr lang="cs-CZ" sz="1800" dirty="0" smtClean="0"/>
          </a:p>
          <a:p>
            <a:pPr>
              <a:buNone/>
            </a:pPr>
            <a:endParaRPr lang="cs-CZ" sz="1800" dirty="0" smtClean="0"/>
          </a:p>
          <a:p>
            <a:r>
              <a:rPr lang="cs-CZ" sz="2400" dirty="0" err="1" smtClean="0">
                <a:latin typeface="Comic Sans MS" pitchFamily="66" charset="0"/>
              </a:rPr>
              <a:t>eines</a:t>
            </a:r>
            <a:r>
              <a:rPr lang="cs-CZ" sz="2400" dirty="0" smtClean="0">
                <a:latin typeface="Comic Sans MS" pitchFamily="66" charset="0"/>
              </a:rPr>
              <a:t> der </a:t>
            </a:r>
            <a:r>
              <a:rPr lang="cs-CZ" sz="2400" dirty="0" err="1" smtClean="0">
                <a:latin typeface="Comic Sans MS" pitchFamily="66" charset="0"/>
              </a:rPr>
              <a:t>größten</a:t>
            </a:r>
            <a:r>
              <a:rPr lang="cs-CZ" sz="2400" dirty="0" smtClean="0">
                <a:latin typeface="Comic Sans MS" pitchFamily="66" charset="0"/>
              </a:rPr>
              <a:t> </a:t>
            </a:r>
            <a:r>
              <a:rPr lang="cs-CZ" sz="2400" dirty="0" err="1" smtClean="0">
                <a:latin typeface="Comic Sans MS" pitchFamily="66" charset="0"/>
              </a:rPr>
              <a:t>musikalischen</a:t>
            </a:r>
            <a:r>
              <a:rPr lang="cs-CZ" sz="2400" dirty="0" smtClean="0">
                <a:latin typeface="Comic Sans MS" pitchFamily="66" charset="0"/>
              </a:rPr>
              <a:t> </a:t>
            </a:r>
            <a:r>
              <a:rPr lang="cs-CZ" sz="2400" dirty="0" err="1" smtClean="0">
                <a:latin typeface="Comic Sans MS" pitchFamily="66" charset="0"/>
              </a:rPr>
              <a:t>Genies</a:t>
            </a:r>
            <a:endParaRPr lang="cs-CZ" sz="2400" dirty="0" smtClean="0">
              <a:latin typeface="Comic Sans MS" pitchFamily="66" charset="0"/>
            </a:endParaRPr>
          </a:p>
          <a:p>
            <a:endParaRPr lang="cs-CZ" sz="2400" dirty="0" smtClean="0">
              <a:latin typeface="Comic Sans MS" pitchFamily="66" charset="0"/>
            </a:endParaRPr>
          </a:p>
          <a:p>
            <a:r>
              <a:rPr lang="cs-CZ" sz="2400" dirty="0" err="1" smtClean="0">
                <a:latin typeface="Comic Sans MS" pitchFamily="66" charset="0"/>
              </a:rPr>
              <a:t>führender</a:t>
            </a:r>
            <a:r>
              <a:rPr lang="cs-CZ" sz="2400" dirty="0" smtClean="0">
                <a:latin typeface="Comic Sans MS" pitchFamily="66" charset="0"/>
              </a:rPr>
              <a:t> </a:t>
            </a:r>
            <a:r>
              <a:rPr lang="cs-CZ" sz="2400" dirty="0" err="1" smtClean="0">
                <a:latin typeface="Comic Sans MS" pitchFamily="66" charset="0"/>
              </a:rPr>
              <a:t>Vertreter</a:t>
            </a:r>
            <a:r>
              <a:rPr lang="cs-CZ" sz="2400" dirty="0" smtClean="0">
                <a:latin typeface="Comic Sans MS" pitchFamily="66" charset="0"/>
              </a:rPr>
              <a:t> der </a:t>
            </a:r>
            <a:r>
              <a:rPr lang="cs-CZ" sz="2400" dirty="0" err="1" smtClean="0">
                <a:latin typeface="Comic Sans MS" pitchFamily="66" charset="0"/>
              </a:rPr>
              <a:t>Wiener</a:t>
            </a:r>
            <a:r>
              <a:rPr lang="cs-CZ" sz="2400" dirty="0" smtClean="0">
                <a:latin typeface="Comic Sans MS" pitchFamily="66" charset="0"/>
              </a:rPr>
              <a:t> </a:t>
            </a:r>
            <a:r>
              <a:rPr lang="cs-CZ" sz="2400" dirty="0" err="1" smtClean="0">
                <a:latin typeface="Comic Sans MS" pitchFamily="66" charset="0"/>
              </a:rPr>
              <a:t>Klassik</a:t>
            </a:r>
            <a:endParaRPr lang="cs-CZ" sz="2400" dirty="0" smtClean="0">
              <a:latin typeface="Comic Sans MS" pitchFamily="66" charset="0"/>
            </a:endParaRPr>
          </a:p>
          <a:p>
            <a:endParaRPr lang="cs-CZ" sz="2400" dirty="0" smtClean="0">
              <a:latin typeface="Comic Sans MS" pitchFamily="66" charset="0"/>
            </a:endParaRPr>
          </a:p>
          <a:p>
            <a:r>
              <a:rPr lang="cs-CZ" sz="2400" dirty="0" err="1" smtClean="0">
                <a:latin typeface="Comic Sans MS" pitchFamily="66" charset="0"/>
              </a:rPr>
              <a:t>wird</a:t>
            </a:r>
            <a:r>
              <a:rPr lang="cs-CZ" sz="2400" dirty="0" smtClean="0">
                <a:latin typeface="Comic Sans MS" pitchFamily="66" charset="0"/>
              </a:rPr>
              <a:t> </a:t>
            </a:r>
            <a:r>
              <a:rPr lang="cs-CZ" sz="2400" dirty="0" err="1" smtClean="0">
                <a:latin typeface="Comic Sans MS" pitchFamily="66" charset="0"/>
              </a:rPr>
              <a:t>als</a:t>
            </a:r>
            <a:r>
              <a:rPr lang="cs-CZ" sz="2400" dirty="0" smtClean="0">
                <a:latin typeface="Comic Sans MS" pitchFamily="66" charset="0"/>
              </a:rPr>
              <a:t> „Vater“ der </a:t>
            </a:r>
            <a:r>
              <a:rPr lang="cs-CZ" sz="2400" dirty="0" err="1" smtClean="0">
                <a:latin typeface="Comic Sans MS" pitchFamily="66" charset="0"/>
              </a:rPr>
              <a:t>klassischen</a:t>
            </a:r>
            <a:r>
              <a:rPr lang="cs-CZ" sz="2400" dirty="0" smtClean="0">
                <a:latin typeface="Comic Sans MS" pitchFamily="66" charset="0"/>
              </a:rPr>
              <a:t> Sinfonie und des </a:t>
            </a:r>
            <a:r>
              <a:rPr lang="cs-CZ" sz="2400" dirty="0" err="1" smtClean="0">
                <a:latin typeface="Comic Sans MS" pitchFamily="66" charset="0"/>
              </a:rPr>
              <a:t>Streichquartetts</a:t>
            </a:r>
            <a:r>
              <a:rPr lang="cs-CZ" sz="2400" dirty="0" smtClean="0">
                <a:latin typeface="Comic Sans MS" pitchFamily="66" charset="0"/>
              </a:rPr>
              <a:t> </a:t>
            </a:r>
            <a:r>
              <a:rPr lang="cs-CZ" sz="2400" dirty="0" err="1" smtClean="0">
                <a:latin typeface="Comic Sans MS" pitchFamily="66" charset="0"/>
              </a:rPr>
              <a:t>bezeichnet</a:t>
            </a:r>
            <a:endParaRPr lang="cs-CZ" sz="2400" dirty="0" smtClean="0">
              <a:latin typeface="Comic Sans MS" pitchFamily="66" charset="0"/>
            </a:endParaRPr>
          </a:p>
          <a:p>
            <a:endParaRPr lang="cs-CZ" sz="1800" dirty="0" smtClean="0"/>
          </a:p>
          <a:p>
            <a:endParaRPr lang="cs-CZ" sz="1800" dirty="0" smtClean="0"/>
          </a:p>
        </p:txBody>
      </p:sp>
      <p:pic>
        <p:nvPicPr>
          <p:cNvPr id="4" name="Obrázek 3" descr="http://upload.wikimedia.org/wikipedia/commons/thumb/0/05/Joseph_Haydn.jpg/474px-Joseph_Haydn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64088" y="1844824"/>
            <a:ext cx="3286148" cy="43577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ovéPole 4"/>
          <p:cNvSpPr txBox="1"/>
          <p:nvPr/>
        </p:nvSpPr>
        <p:spPr>
          <a:xfrm>
            <a:off x="5429256" y="5214950"/>
            <a:ext cx="5000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12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>
                <a:latin typeface="Comic Sans MS" pitchFamily="66" charset="0"/>
              </a:rPr>
              <a:t>Kindheit</a:t>
            </a:r>
            <a:endParaRPr lang="cs-CZ" dirty="0">
              <a:latin typeface="Comic Sans MS" pitchFamily="66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42844" y="1142984"/>
            <a:ext cx="5365260" cy="5500726"/>
          </a:xfrm>
        </p:spPr>
        <p:txBody>
          <a:bodyPr>
            <a:normAutofit/>
          </a:bodyPr>
          <a:lstStyle/>
          <a:p>
            <a:endParaRPr lang="cs-CZ" sz="1800" dirty="0" smtClean="0"/>
          </a:p>
          <a:p>
            <a:endParaRPr lang="cs-CZ" sz="1800" dirty="0" smtClean="0"/>
          </a:p>
          <a:p>
            <a:r>
              <a:rPr lang="cs-CZ" sz="2400" dirty="0" err="1" smtClean="0">
                <a:latin typeface="Comic Sans MS" pitchFamily="66" charset="0"/>
              </a:rPr>
              <a:t>seine</a:t>
            </a:r>
            <a:r>
              <a:rPr lang="cs-CZ" sz="2400" dirty="0" smtClean="0">
                <a:latin typeface="Comic Sans MS" pitchFamily="66" charset="0"/>
              </a:rPr>
              <a:t> </a:t>
            </a:r>
            <a:r>
              <a:rPr lang="cs-CZ" sz="2400" dirty="0" err="1" smtClean="0">
                <a:latin typeface="Comic Sans MS" pitchFamily="66" charset="0"/>
              </a:rPr>
              <a:t>musikalische</a:t>
            </a:r>
            <a:r>
              <a:rPr lang="cs-CZ" sz="2400" dirty="0" smtClean="0">
                <a:latin typeface="Comic Sans MS" pitchFamily="66" charset="0"/>
              </a:rPr>
              <a:t> </a:t>
            </a:r>
            <a:r>
              <a:rPr lang="cs-CZ" sz="2400" dirty="0" err="1" smtClean="0">
                <a:latin typeface="Comic Sans MS" pitchFamily="66" charset="0"/>
              </a:rPr>
              <a:t>Begabung</a:t>
            </a:r>
            <a:r>
              <a:rPr lang="cs-CZ" sz="2400" dirty="0" smtClean="0">
                <a:latin typeface="Comic Sans MS" pitchFamily="66" charset="0"/>
              </a:rPr>
              <a:t> in </a:t>
            </a:r>
            <a:r>
              <a:rPr lang="cs-CZ" sz="2400" dirty="0" err="1" smtClean="0">
                <a:latin typeface="Comic Sans MS" pitchFamily="66" charset="0"/>
              </a:rPr>
              <a:t>Kindheit</a:t>
            </a:r>
            <a:r>
              <a:rPr lang="cs-CZ" sz="2400" dirty="0" smtClean="0">
                <a:latin typeface="Comic Sans MS" pitchFamily="66" charset="0"/>
              </a:rPr>
              <a:t> </a:t>
            </a:r>
            <a:r>
              <a:rPr lang="cs-CZ" sz="2400" dirty="0" err="1" smtClean="0">
                <a:latin typeface="Comic Sans MS" pitchFamily="66" charset="0"/>
              </a:rPr>
              <a:t>entdeckt</a:t>
            </a:r>
            <a:endParaRPr lang="cs-CZ" sz="2400" dirty="0" smtClean="0">
              <a:latin typeface="Comic Sans MS" pitchFamily="66" charset="0"/>
            </a:endParaRPr>
          </a:p>
          <a:p>
            <a:pPr>
              <a:buNone/>
            </a:pPr>
            <a:endParaRPr lang="cs-CZ" sz="2400" dirty="0" smtClean="0">
              <a:latin typeface="Comic Sans MS" pitchFamily="66" charset="0"/>
            </a:endParaRPr>
          </a:p>
          <a:p>
            <a:r>
              <a:rPr lang="cs-CZ" sz="2400" dirty="0" smtClean="0">
                <a:latin typeface="Comic Sans MS" pitchFamily="66" charset="0"/>
              </a:rPr>
              <a:t>im Alter von </a:t>
            </a:r>
            <a:r>
              <a:rPr lang="cs-CZ" sz="2400" dirty="0" err="1" smtClean="0">
                <a:latin typeface="Comic Sans MS" pitchFamily="66" charset="0"/>
              </a:rPr>
              <a:t>sechs</a:t>
            </a:r>
            <a:r>
              <a:rPr lang="cs-CZ" sz="2400" dirty="0" smtClean="0">
                <a:latin typeface="Comic Sans MS" pitchFamily="66" charset="0"/>
              </a:rPr>
              <a:t> </a:t>
            </a:r>
            <a:r>
              <a:rPr lang="cs-CZ" sz="2400" dirty="0" err="1" smtClean="0">
                <a:latin typeface="Comic Sans MS" pitchFamily="66" charset="0"/>
              </a:rPr>
              <a:t>Jahren</a:t>
            </a:r>
            <a:r>
              <a:rPr lang="cs-CZ" sz="2400" dirty="0" smtClean="0">
                <a:latin typeface="Comic Sans MS" pitchFamily="66" charset="0"/>
              </a:rPr>
              <a:t> </a:t>
            </a:r>
            <a:r>
              <a:rPr lang="cs-CZ" sz="2400" dirty="0" err="1" smtClean="0">
                <a:latin typeface="Comic Sans MS" pitchFamily="66" charset="0"/>
              </a:rPr>
              <a:t>wurde</a:t>
            </a:r>
            <a:r>
              <a:rPr lang="cs-CZ" sz="2400" dirty="0" smtClean="0">
                <a:latin typeface="Comic Sans MS" pitchFamily="66" charset="0"/>
              </a:rPr>
              <a:t> </a:t>
            </a:r>
            <a:r>
              <a:rPr lang="cs-CZ" sz="2400" dirty="0" err="1" smtClean="0">
                <a:latin typeface="Comic Sans MS" pitchFamily="66" charset="0"/>
              </a:rPr>
              <a:t>er</a:t>
            </a:r>
            <a:r>
              <a:rPr lang="cs-CZ" sz="2400" dirty="0" smtClean="0">
                <a:latin typeface="Comic Sans MS" pitchFamily="66" charset="0"/>
              </a:rPr>
              <a:t> </a:t>
            </a:r>
            <a:r>
              <a:rPr lang="cs-CZ" sz="2400" dirty="0" err="1" smtClean="0">
                <a:latin typeface="Comic Sans MS" pitchFamily="66" charset="0"/>
              </a:rPr>
              <a:t>zu</a:t>
            </a:r>
            <a:r>
              <a:rPr lang="cs-CZ" sz="2400" dirty="0" smtClean="0">
                <a:latin typeface="Comic Sans MS" pitchFamily="66" charset="0"/>
              </a:rPr>
              <a:t> </a:t>
            </a:r>
            <a:r>
              <a:rPr lang="cs-CZ" sz="2400" dirty="0" err="1" smtClean="0">
                <a:latin typeface="Comic Sans MS" pitchFamily="66" charset="0"/>
              </a:rPr>
              <a:t>Verwandten</a:t>
            </a:r>
            <a:r>
              <a:rPr lang="cs-CZ" sz="2400" dirty="0" smtClean="0">
                <a:latin typeface="Comic Sans MS" pitchFamily="66" charset="0"/>
              </a:rPr>
              <a:t> nach </a:t>
            </a:r>
            <a:r>
              <a:rPr lang="cs-CZ" sz="2400" dirty="0" err="1" smtClean="0">
                <a:latin typeface="Comic Sans MS" pitchFamily="66" charset="0"/>
              </a:rPr>
              <a:t>Hainburg</a:t>
            </a:r>
            <a:r>
              <a:rPr lang="cs-CZ" sz="2400" dirty="0" smtClean="0">
                <a:latin typeface="Comic Sans MS" pitchFamily="66" charset="0"/>
              </a:rPr>
              <a:t> </a:t>
            </a:r>
            <a:r>
              <a:rPr lang="cs-CZ" sz="2400" dirty="0" err="1" smtClean="0">
                <a:latin typeface="Comic Sans MS" pitchFamily="66" charset="0"/>
              </a:rPr>
              <a:t>an</a:t>
            </a:r>
            <a:r>
              <a:rPr lang="cs-CZ" sz="2400" dirty="0" smtClean="0">
                <a:latin typeface="Comic Sans MS" pitchFamily="66" charset="0"/>
              </a:rPr>
              <a:t> der </a:t>
            </a:r>
            <a:r>
              <a:rPr lang="cs-CZ" sz="2400" dirty="0" err="1" smtClean="0">
                <a:latin typeface="Comic Sans MS" pitchFamily="66" charset="0"/>
              </a:rPr>
              <a:t>Donau</a:t>
            </a:r>
            <a:r>
              <a:rPr lang="cs-CZ" sz="2400" dirty="0" smtClean="0">
                <a:latin typeface="Comic Sans MS" pitchFamily="66" charset="0"/>
              </a:rPr>
              <a:t> </a:t>
            </a:r>
            <a:r>
              <a:rPr lang="cs-CZ" sz="2400" dirty="0" err="1" smtClean="0">
                <a:latin typeface="Comic Sans MS" pitchFamily="66" charset="0"/>
              </a:rPr>
              <a:t>geschickt</a:t>
            </a:r>
            <a:r>
              <a:rPr lang="cs-CZ" sz="2400" dirty="0" smtClean="0">
                <a:latin typeface="Comic Sans MS" pitchFamily="66" charset="0"/>
              </a:rPr>
              <a:t>, </a:t>
            </a:r>
            <a:r>
              <a:rPr lang="cs-CZ" sz="2400" dirty="0" err="1" smtClean="0">
                <a:latin typeface="Comic Sans MS" pitchFamily="66" charset="0"/>
              </a:rPr>
              <a:t>Ausbildung</a:t>
            </a:r>
            <a:r>
              <a:rPr lang="cs-CZ" sz="2400" dirty="0" smtClean="0">
                <a:latin typeface="Comic Sans MS" pitchFamily="66" charset="0"/>
              </a:rPr>
              <a:t> </a:t>
            </a:r>
            <a:r>
              <a:rPr lang="cs-CZ" sz="2400" dirty="0" err="1" smtClean="0">
                <a:latin typeface="Comic Sans MS" pitchFamily="66" charset="0"/>
              </a:rPr>
              <a:t>als</a:t>
            </a:r>
            <a:r>
              <a:rPr lang="cs-CZ" sz="2400" dirty="0" smtClean="0">
                <a:latin typeface="Comic Sans MS" pitchFamily="66" charset="0"/>
              </a:rPr>
              <a:t> </a:t>
            </a:r>
            <a:r>
              <a:rPr lang="cs-CZ" sz="2400" dirty="0" err="1" smtClean="0">
                <a:latin typeface="Comic Sans MS" pitchFamily="66" charset="0"/>
              </a:rPr>
              <a:t>Chorsänger</a:t>
            </a:r>
            <a:endParaRPr lang="cs-CZ" sz="2400" dirty="0" smtClean="0">
              <a:latin typeface="Comic Sans MS" pitchFamily="66" charset="0"/>
            </a:endParaRPr>
          </a:p>
          <a:p>
            <a:endParaRPr lang="cs-CZ" sz="2400" dirty="0" smtClean="0">
              <a:latin typeface="Comic Sans MS" pitchFamily="66" charset="0"/>
            </a:endParaRPr>
          </a:p>
          <a:p>
            <a:r>
              <a:rPr lang="cs-CZ" sz="2400" dirty="0" smtClean="0">
                <a:latin typeface="Comic Sans MS" pitchFamily="66" charset="0"/>
              </a:rPr>
              <a:t>1740 </a:t>
            </a:r>
            <a:r>
              <a:rPr lang="cs-CZ" sz="2400" dirty="0" err="1" smtClean="0">
                <a:latin typeface="Comic Sans MS" pitchFamily="66" charset="0"/>
              </a:rPr>
              <a:t>als</a:t>
            </a:r>
            <a:r>
              <a:rPr lang="cs-CZ" sz="2400" dirty="0" smtClean="0">
                <a:latin typeface="Comic Sans MS" pitchFamily="66" charset="0"/>
              </a:rPr>
              <a:t> </a:t>
            </a:r>
            <a:r>
              <a:rPr lang="cs-CZ" sz="2400" dirty="0" err="1" smtClean="0">
                <a:latin typeface="Comic Sans MS" pitchFamily="66" charset="0"/>
              </a:rPr>
              <a:t>Chorsänger</a:t>
            </a:r>
            <a:r>
              <a:rPr lang="cs-CZ" sz="2400" dirty="0" smtClean="0">
                <a:latin typeface="Comic Sans MS" pitchFamily="66" charset="0"/>
              </a:rPr>
              <a:t> in </a:t>
            </a:r>
            <a:r>
              <a:rPr lang="cs-CZ" sz="2400" dirty="0" err="1" smtClean="0">
                <a:latin typeface="Comic Sans MS" pitchFamily="66" charset="0"/>
              </a:rPr>
              <a:t>Stephansdom</a:t>
            </a:r>
            <a:r>
              <a:rPr lang="cs-CZ" sz="2400" dirty="0" smtClean="0">
                <a:latin typeface="Comic Sans MS" pitchFamily="66" charset="0"/>
              </a:rPr>
              <a:t> in </a:t>
            </a:r>
            <a:r>
              <a:rPr lang="cs-CZ" sz="2400" dirty="0" err="1" smtClean="0">
                <a:latin typeface="Comic Sans MS" pitchFamily="66" charset="0"/>
              </a:rPr>
              <a:t>Wien</a:t>
            </a:r>
            <a:endParaRPr lang="cs-CZ" sz="2400" dirty="0" smtClean="0">
              <a:latin typeface="Comic Sans MS" pitchFamily="66" charset="0"/>
            </a:endParaRPr>
          </a:p>
        </p:txBody>
      </p:sp>
      <p:pic>
        <p:nvPicPr>
          <p:cNvPr id="6" name="Obrázek 5" descr="http://upload.wikimedia.org/wikipedia/commons/thumb/2/20/IMG_0180_-_Wien_-_Stephansdom_3.jpg/350px-IMG_0180_-_Wien_-_Stephansdom_3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929322" y="1714488"/>
            <a:ext cx="2809883" cy="4705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ovéPole 6"/>
          <p:cNvSpPr txBox="1"/>
          <p:nvPr/>
        </p:nvSpPr>
        <p:spPr>
          <a:xfrm>
            <a:off x="6072198" y="5929330"/>
            <a:ext cx="50006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 smtClean="0">
                <a:solidFill>
                  <a:schemeClr val="accent6">
                    <a:lumMod val="40000"/>
                    <a:lumOff val="60000"/>
                  </a:schemeClr>
                </a:solidFill>
                <a:latin typeface="Comic Sans MS" pitchFamily="66" charset="0"/>
              </a:rPr>
              <a:t>13</a:t>
            </a:r>
            <a:endParaRPr lang="cs-CZ" sz="1200" dirty="0">
              <a:solidFill>
                <a:schemeClr val="accent6">
                  <a:lumMod val="40000"/>
                  <a:lumOff val="60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6143636" y="6500834"/>
            <a:ext cx="271464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>
                <a:latin typeface="Comic Sans MS" pitchFamily="66" charset="0"/>
              </a:rPr>
              <a:t>Der </a:t>
            </a:r>
            <a:r>
              <a:rPr lang="cs-CZ" sz="1400" dirty="0" err="1" smtClean="0">
                <a:latin typeface="Comic Sans MS" pitchFamily="66" charset="0"/>
              </a:rPr>
              <a:t>Stephansdom</a:t>
            </a:r>
            <a:r>
              <a:rPr lang="cs-CZ" sz="1400" dirty="0" smtClean="0">
                <a:latin typeface="Comic Sans MS" pitchFamily="66" charset="0"/>
              </a:rPr>
              <a:t> in </a:t>
            </a:r>
            <a:r>
              <a:rPr lang="cs-CZ" sz="1400" dirty="0" err="1" smtClean="0">
                <a:latin typeface="Comic Sans MS" pitchFamily="66" charset="0"/>
              </a:rPr>
              <a:t>Wien</a:t>
            </a:r>
            <a:endParaRPr lang="cs-CZ" sz="1400" dirty="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>
                <a:latin typeface="Comic Sans MS" pitchFamily="66" charset="0"/>
              </a:rPr>
              <a:t>Aus</a:t>
            </a:r>
            <a:r>
              <a:rPr lang="cs-CZ" dirty="0" smtClean="0">
                <a:latin typeface="Comic Sans MS" pitchFamily="66" charset="0"/>
              </a:rPr>
              <a:t> </a:t>
            </a:r>
            <a:r>
              <a:rPr lang="cs-CZ" dirty="0" err="1" smtClean="0">
                <a:latin typeface="Comic Sans MS" pitchFamily="66" charset="0"/>
              </a:rPr>
              <a:t>dem</a:t>
            </a:r>
            <a:r>
              <a:rPr lang="cs-CZ" dirty="0" smtClean="0">
                <a:latin typeface="Comic Sans MS" pitchFamily="66" charset="0"/>
              </a:rPr>
              <a:t> </a:t>
            </a:r>
            <a:r>
              <a:rPr lang="cs-CZ" dirty="0" err="1" smtClean="0">
                <a:latin typeface="Comic Sans MS" pitchFamily="66" charset="0"/>
              </a:rPr>
              <a:t>Leben</a:t>
            </a:r>
            <a:endParaRPr lang="cs-CZ" dirty="0">
              <a:latin typeface="Comic Sans MS" pitchFamily="66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628800"/>
            <a:ext cx="5724128" cy="5472608"/>
          </a:xfrm>
        </p:spPr>
        <p:txBody>
          <a:bodyPr>
            <a:normAutofit/>
          </a:bodyPr>
          <a:lstStyle/>
          <a:p>
            <a:pPr>
              <a:spcAft>
                <a:spcPts val="1200"/>
              </a:spcAft>
            </a:pPr>
            <a:r>
              <a:rPr lang="cs-CZ" sz="2400" dirty="0" smtClean="0">
                <a:latin typeface="Comic Sans MS" pitchFamily="66" charset="0"/>
              </a:rPr>
              <a:t>den </a:t>
            </a:r>
            <a:r>
              <a:rPr lang="cs-CZ" sz="2400" dirty="0" err="1" smtClean="0">
                <a:latin typeface="Comic Sans MS" pitchFamily="66" charset="0"/>
              </a:rPr>
              <a:t>größten</a:t>
            </a:r>
            <a:r>
              <a:rPr lang="cs-CZ" sz="2400" dirty="0" smtClean="0">
                <a:latin typeface="Comic Sans MS" pitchFamily="66" charset="0"/>
              </a:rPr>
              <a:t> </a:t>
            </a:r>
            <a:r>
              <a:rPr lang="cs-CZ" sz="2400" dirty="0" err="1" smtClean="0">
                <a:latin typeface="Comic Sans MS" pitchFamily="66" charset="0"/>
              </a:rPr>
              <a:t>Teil</a:t>
            </a:r>
            <a:r>
              <a:rPr lang="cs-CZ" sz="2400" dirty="0" smtClean="0">
                <a:latin typeface="Comic Sans MS" pitchFamily="66" charset="0"/>
              </a:rPr>
              <a:t> des </a:t>
            </a:r>
            <a:r>
              <a:rPr lang="cs-CZ" sz="2400" dirty="0" err="1" smtClean="0">
                <a:latin typeface="Comic Sans MS" pitchFamily="66" charset="0"/>
              </a:rPr>
              <a:t>Lebens</a:t>
            </a:r>
            <a:r>
              <a:rPr lang="cs-CZ" sz="2400" dirty="0" smtClean="0">
                <a:latin typeface="Comic Sans MS" pitchFamily="66" charset="0"/>
              </a:rPr>
              <a:t> </a:t>
            </a:r>
            <a:r>
              <a:rPr lang="cs-CZ" sz="2400" dirty="0" err="1" smtClean="0">
                <a:latin typeface="Comic Sans MS" pitchFamily="66" charset="0"/>
              </a:rPr>
              <a:t>verbrachte</a:t>
            </a:r>
            <a:r>
              <a:rPr lang="cs-CZ" sz="2400" dirty="0" smtClean="0">
                <a:latin typeface="Comic Sans MS" pitchFamily="66" charset="0"/>
              </a:rPr>
              <a:t> </a:t>
            </a:r>
            <a:r>
              <a:rPr lang="cs-CZ" sz="2400" dirty="0" err="1" smtClean="0">
                <a:latin typeface="Comic Sans MS" pitchFamily="66" charset="0"/>
              </a:rPr>
              <a:t>er</a:t>
            </a:r>
            <a:r>
              <a:rPr lang="cs-CZ" sz="2400" dirty="0" smtClean="0">
                <a:latin typeface="Comic Sans MS" pitchFamily="66" charset="0"/>
              </a:rPr>
              <a:t> </a:t>
            </a:r>
            <a:r>
              <a:rPr lang="cs-CZ" sz="2400" dirty="0" err="1" smtClean="0">
                <a:latin typeface="Comic Sans MS" pitchFamily="66" charset="0"/>
              </a:rPr>
              <a:t>als</a:t>
            </a:r>
            <a:r>
              <a:rPr lang="cs-CZ" sz="2400" dirty="0" smtClean="0">
                <a:latin typeface="Comic Sans MS" pitchFamily="66" charset="0"/>
              </a:rPr>
              <a:t> </a:t>
            </a:r>
            <a:r>
              <a:rPr lang="cs-CZ" sz="2400" dirty="0" err="1" smtClean="0">
                <a:latin typeface="Comic Sans MS" pitchFamily="66" charset="0"/>
              </a:rPr>
              <a:t>Hofmusiker</a:t>
            </a:r>
            <a:r>
              <a:rPr lang="cs-CZ" sz="2400" dirty="0" smtClean="0">
                <a:latin typeface="Comic Sans MS" pitchFamily="66" charset="0"/>
              </a:rPr>
              <a:t> </a:t>
            </a:r>
            <a:r>
              <a:rPr lang="cs-CZ" sz="2400" dirty="0" err="1" smtClean="0">
                <a:latin typeface="Comic Sans MS" pitchFamily="66" charset="0"/>
              </a:rPr>
              <a:t>bei</a:t>
            </a:r>
            <a:r>
              <a:rPr lang="cs-CZ" sz="2400" dirty="0" smtClean="0">
                <a:latin typeface="Comic Sans MS" pitchFamily="66" charset="0"/>
              </a:rPr>
              <a:t> der </a:t>
            </a:r>
            <a:r>
              <a:rPr lang="cs-CZ" sz="2400" dirty="0" err="1" smtClean="0">
                <a:latin typeface="Comic Sans MS" pitchFamily="66" charset="0"/>
              </a:rPr>
              <a:t>ungarischen</a:t>
            </a:r>
            <a:r>
              <a:rPr lang="cs-CZ" sz="2400" dirty="0" smtClean="0">
                <a:latin typeface="Comic Sans MS" pitchFamily="66" charset="0"/>
              </a:rPr>
              <a:t> </a:t>
            </a:r>
            <a:r>
              <a:rPr lang="cs-CZ" sz="2400" dirty="0" err="1" smtClean="0">
                <a:latin typeface="Comic Sans MS" pitchFamily="66" charset="0"/>
              </a:rPr>
              <a:t>Familie</a:t>
            </a:r>
            <a:r>
              <a:rPr lang="cs-CZ" sz="2400" dirty="0" smtClean="0">
                <a:latin typeface="Comic Sans MS" pitchFamily="66" charset="0"/>
              </a:rPr>
              <a:t> </a:t>
            </a:r>
            <a:r>
              <a:rPr lang="cs-CZ" sz="2400" dirty="0" err="1" smtClean="0">
                <a:latin typeface="Comic Sans MS" pitchFamily="66" charset="0"/>
              </a:rPr>
              <a:t>Eszterházy</a:t>
            </a:r>
            <a:endParaRPr lang="cs-CZ" sz="2400" dirty="0" smtClean="0">
              <a:latin typeface="Comic Sans MS" pitchFamily="66" charset="0"/>
            </a:endParaRPr>
          </a:p>
          <a:p>
            <a:pPr>
              <a:spcAft>
                <a:spcPts val="1200"/>
              </a:spcAft>
            </a:pPr>
            <a:r>
              <a:rPr lang="cs-CZ" sz="2400" dirty="0" err="1" smtClean="0">
                <a:latin typeface="Comic Sans MS" pitchFamily="66" charset="0"/>
              </a:rPr>
              <a:t>hier</a:t>
            </a:r>
            <a:r>
              <a:rPr lang="cs-CZ" sz="2400" dirty="0" smtClean="0">
                <a:latin typeface="Comic Sans MS" pitchFamily="66" charset="0"/>
              </a:rPr>
              <a:t> </a:t>
            </a:r>
            <a:r>
              <a:rPr lang="cs-CZ" sz="2400" dirty="0" err="1" smtClean="0">
                <a:latin typeface="Comic Sans MS" pitchFamily="66" charset="0"/>
              </a:rPr>
              <a:t>hatte</a:t>
            </a:r>
            <a:r>
              <a:rPr lang="cs-CZ" sz="2400" dirty="0" smtClean="0">
                <a:latin typeface="Comic Sans MS" pitchFamily="66" charset="0"/>
              </a:rPr>
              <a:t> </a:t>
            </a:r>
            <a:r>
              <a:rPr lang="cs-CZ" sz="2400" dirty="0" err="1" smtClean="0">
                <a:latin typeface="Comic Sans MS" pitchFamily="66" charset="0"/>
              </a:rPr>
              <a:t>er</a:t>
            </a:r>
            <a:r>
              <a:rPr lang="cs-CZ" sz="2400" dirty="0" smtClean="0">
                <a:latin typeface="Comic Sans MS" pitchFamily="66" charset="0"/>
              </a:rPr>
              <a:t> </a:t>
            </a:r>
            <a:r>
              <a:rPr lang="cs-CZ" sz="2400" dirty="0" err="1" smtClean="0">
                <a:latin typeface="Comic Sans MS" pitchFamily="66" charset="0"/>
              </a:rPr>
              <a:t>ein</a:t>
            </a:r>
            <a:r>
              <a:rPr lang="cs-CZ" sz="2400" dirty="0" smtClean="0">
                <a:latin typeface="Comic Sans MS" pitchFamily="66" charset="0"/>
              </a:rPr>
              <a:t> </a:t>
            </a:r>
            <a:r>
              <a:rPr lang="cs-CZ" sz="2400" dirty="0" err="1" smtClean="0">
                <a:latin typeface="Comic Sans MS" pitchFamily="66" charset="0"/>
              </a:rPr>
              <a:t>gesichertes</a:t>
            </a:r>
            <a:r>
              <a:rPr lang="cs-CZ" sz="2400" dirty="0" smtClean="0">
                <a:latin typeface="Comic Sans MS" pitchFamily="66" charset="0"/>
              </a:rPr>
              <a:t> </a:t>
            </a:r>
            <a:r>
              <a:rPr lang="cs-CZ" sz="2400" dirty="0" err="1" smtClean="0">
                <a:latin typeface="Comic Sans MS" pitchFamily="66" charset="0"/>
              </a:rPr>
              <a:t>Einkommen</a:t>
            </a:r>
            <a:endParaRPr lang="cs-CZ" sz="2400" dirty="0" smtClean="0">
              <a:latin typeface="Comic Sans MS" pitchFamily="66" charset="0"/>
            </a:endParaRPr>
          </a:p>
          <a:p>
            <a:pPr>
              <a:spcAft>
                <a:spcPts val="1200"/>
              </a:spcAft>
            </a:pPr>
            <a:r>
              <a:rPr lang="cs-CZ" sz="2400" dirty="0" smtClean="0">
                <a:latin typeface="Comic Sans MS" pitchFamily="66" charset="0"/>
              </a:rPr>
              <a:t>am 31. </a:t>
            </a:r>
            <a:r>
              <a:rPr lang="cs-CZ" sz="2400" dirty="0" err="1" smtClean="0">
                <a:latin typeface="Comic Sans MS" pitchFamily="66" charset="0"/>
              </a:rPr>
              <a:t>Mai</a:t>
            </a:r>
            <a:r>
              <a:rPr lang="cs-CZ" sz="2400" dirty="0" smtClean="0">
                <a:latin typeface="Comic Sans MS" pitchFamily="66" charset="0"/>
              </a:rPr>
              <a:t> 1809 </a:t>
            </a:r>
            <a:r>
              <a:rPr lang="cs-CZ" sz="2400" dirty="0" err="1" smtClean="0">
                <a:latin typeface="Comic Sans MS" pitchFamily="66" charset="0"/>
              </a:rPr>
              <a:t>starb</a:t>
            </a:r>
            <a:r>
              <a:rPr lang="cs-CZ" sz="2400" dirty="0" smtClean="0">
                <a:latin typeface="Comic Sans MS" pitchFamily="66" charset="0"/>
              </a:rPr>
              <a:t> Haydn,       am 15. Juni 1809 </a:t>
            </a:r>
            <a:r>
              <a:rPr lang="cs-CZ" sz="2400" dirty="0" err="1" smtClean="0">
                <a:latin typeface="Comic Sans MS" pitchFamily="66" charset="0"/>
              </a:rPr>
              <a:t>fand</a:t>
            </a:r>
            <a:r>
              <a:rPr lang="cs-CZ" sz="2400" dirty="0" smtClean="0">
                <a:latin typeface="Comic Sans MS" pitchFamily="66" charset="0"/>
              </a:rPr>
              <a:t> </a:t>
            </a:r>
            <a:r>
              <a:rPr lang="cs-CZ" sz="2400" dirty="0" err="1" smtClean="0">
                <a:latin typeface="Comic Sans MS" pitchFamily="66" charset="0"/>
              </a:rPr>
              <a:t>ein</a:t>
            </a:r>
            <a:r>
              <a:rPr lang="cs-CZ" sz="2400" dirty="0" smtClean="0">
                <a:latin typeface="Comic Sans MS" pitchFamily="66" charset="0"/>
              </a:rPr>
              <a:t> </a:t>
            </a:r>
            <a:r>
              <a:rPr lang="cs-CZ" sz="2400" dirty="0" err="1" smtClean="0">
                <a:latin typeface="Comic Sans MS" pitchFamily="66" charset="0"/>
              </a:rPr>
              <a:t>Requiem</a:t>
            </a:r>
            <a:r>
              <a:rPr lang="cs-CZ" sz="2400" dirty="0" smtClean="0">
                <a:latin typeface="Comic Sans MS" pitchFamily="66" charset="0"/>
              </a:rPr>
              <a:t> </a:t>
            </a:r>
            <a:r>
              <a:rPr lang="cs-CZ" sz="2400" dirty="0" err="1" smtClean="0">
                <a:latin typeface="Comic Sans MS" pitchFamily="66" charset="0"/>
              </a:rPr>
              <a:t>unter</a:t>
            </a:r>
            <a:r>
              <a:rPr lang="cs-CZ" sz="2400" dirty="0" smtClean="0">
                <a:latin typeface="Comic Sans MS" pitchFamily="66" charset="0"/>
              </a:rPr>
              <a:t> </a:t>
            </a:r>
            <a:r>
              <a:rPr lang="cs-CZ" sz="2400" dirty="0" err="1" smtClean="0">
                <a:latin typeface="Comic Sans MS" pitchFamily="66" charset="0"/>
              </a:rPr>
              <a:t>großer</a:t>
            </a:r>
            <a:r>
              <a:rPr lang="cs-CZ" sz="2400" dirty="0" smtClean="0">
                <a:latin typeface="Comic Sans MS" pitchFamily="66" charset="0"/>
              </a:rPr>
              <a:t> </a:t>
            </a:r>
            <a:r>
              <a:rPr lang="cs-CZ" sz="2400" dirty="0" err="1" smtClean="0">
                <a:latin typeface="Comic Sans MS" pitchFamily="66" charset="0"/>
              </a:rPr>
              <a:t>Anteilnahme</a:t>
            </a:r>
            <a:r>
              <a:rPr lang="cs-CZ" sz="2400" dirty="0" smtClean="0">
                <a:latin typeface="Comic Sans MS" pitchFamily="66" charset="0"/>
              </a:rPr>
              <a:t> der </a:t>
            </a:r>
            <a:r>
              <a:rPr lang="cs-CZ" sz="2400" dirty="0" err="1" smtClean="0">
                <a:latin typeface="Comic Sans MS" pitchFamily="66" charset="0"/>
              </a:rPr>
              <a:t>Wiener</a:t>
            </a:r>
            <a:r>
              <a:rPr lang="cs-CZ" sz="2400" dirty="0" smtClean="0">
                <a:latin typeface="Comic Sans MS" pitchFamily="66" charset="0"/>
              </a:rPr>
              <a:t> </a:t>
            </a:r>
            <a:r>
              <a:rPr lang="cs-CZ" sz="2400" dirty="0" err="1" smtClean="0">
                <a:latin typeface="Comic Sans MS" pitchFamily="66" charset="0"/>
              </a:rPr>
              <a:t>Bevölkerung</a:t>
            </a:r>
            <a:r>
              <a:rPr lang="cs-CZ" sz="2400" dirty="0" smtClean="0">
                <a:latin typeface="Comic Sans MS" pitchFamily="66" charset="0"/>
              </a:rPr>
              <a:t> statt</a:t>
            </a:r>
          </a:p>
          <a:p>
            <a:r>
              <a:rPr lang="cs-CZ" sz="2400" dirty="0" smtClean="0">
                <a:latin typeface="Comic Sans MS" pitchFamily="66" charset="0"/>
              </a:rPr>
              <a:t>der </a:t>
            </a:r>
            <a:r>
              <a:rPr lang="cs-CZ" sz="2400" dirty="0" err="1" smtClean="0">
                <a:latin typeface="Comic Sans MS" pitchFamily="66" charset="0"/>
              </a:rPr>
              <a:t>ehemalige</a:t>
            </a:r>
            <a:r>
              <a:rPr lang="cs-CZ" sz="2400" dirty="0" smtClean="0">
                <a:latin typeface="Comic Sans MS" pitchFamily="66" charset="0"/>
              </a:rPr>
              <a:t> </a:t>
            </a:r>
            <a:r>
              <a:rPr lang="cs-CZ" sz="2400" dirty="0" err="1" smtClean="0">
                <a:latin typeface="Comic Sans MS" pitchFamily="66" charset="0"/>
              </a:rPr>
              <a:t>Friedhof</a:t>
            </a:r>
            <a:r>
              <a:rPr lang="cs-CZ" sz="2400" dirty="0" smtClean="0">
                <a:latin typeface="Comic Sans MS" pitchFamily="66" charset="0"/>
              </a:rPr>
              <a:t> ist heute der </a:t>
            </a:r>
            <a:r>
              <a:rPr lang="cs-CZ" sz="2400" dirty="0" err="1" smtClean="0">
                <a:latin typeface="Comic Sans MS" pitchFamily="66" charset="0"/>
              </a:rPr>
              <a:t>Haydn</a:t>
            </a:r>
            <a:r>
              <a:rPr lang="cs-CZ" sz="2400" dirty="0" smtClean="0">
                <a:latin typeface="Comic Sans MS" pitchFamily="66" charset="0"/>
              </a:rPr>
              <a:t>-Park</a:t>
            </a:r>
          </a:p>
          <a:p>
            <a:pPr>
              <a:buNone/>
            </a:pPr>
            <a:endParaRPr lang="cs-CZ" dirty="0"/>
          </a:p>
        </p:txBody>
      </p:sp>
      <p:pic>
        <p:nvPicPr>
          <p:cNvPr id="4" name="Obrázek 3" descr="http://upload.wikimedia.org/wikipedia/commons/thumb/3/3d/Wien_Haydnpark_Eingang_Gaudenzdorfer_G%C3%BCrtel.jpg/800px-Wien_Haydnpark_Eingang_Gaudenzdorfer_G%C3%BCrtel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43570" y="2143116"/>
            <a:ext cx="3356414" cy="33575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ovéPole 4"/>
          <p:cNvSpPr txBox="1"/>
          <p:nvPr/>
        </p:nvSpPr>
        <p:spPr>
          <a:xfrm>
            <a:off x="5643570" y="5192925"/>
            <a:ext cx="42862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 smtClean="0">
                <a:solidFill>
                  <a:schemeClr val="accent6">
                    <a:lumMod val="40000"/>
                    <a:lumOff val="60000"/>
                  </a:schemeClr>
                </a:solidFill>
                <a:latin typeface="Comic Sans MS" pitchFamily="66" charset="0"/>
              </a:rPr>
              <a:t>14</a:t>
            </a:r>
            <a:endParaRPr lang="cs-CZ" sz="1200" dirty="0">
              <a:solidFill>
                <a:schemeClr val="accent6">
                  <a:lumMod val="40000"/>
                  <a:lumOff val="60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5652120" y="5643578"/>
            <a:ext cx="331236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600" dirty="0" smtClean="0">
                <a:latin typeface="Comic Sans MS" pitchFamily="66" charset="0"/>
              </a:rPr>
              <a:t>Der </a:t>
            </a:r>
            <a:r>
              <a:rPr lang="cs-CZ" sz="1600" dirty="0" err="1" smtClean="0">
                <a:latin typeface="Comic Sans MS" pitchFamily="66" charset="0"/>
              </a:rPr>
              <a:t>Haydn</a:t>
            </a:r>
            <a:r>
              <a:rPr lang="cs-CZ" sz="1600" dirty="0" smtClean="0">
                <a:latin typeface="Comic Sans MS" pitchFamily="66" charset="0"/>
              </a:rPr>
              <a:t>-Park</a:t>
            </a:r>
            <a:endParaRPr lang="cs-CZ" sz="1600" dirty="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>
                <a:latin typeface="Comic Sans MS" pitchFamily="66" charset="0"/>
              </a:rPr>
              <a:t>Haydns</a:t>
            </a:r>
            <a:r>
              <a:rPr lang="cs-CZ" dirty="0" smtClean="0">
                <a:latin typeface="Comic Sans MS" pitchFamily="66" charset="0"/>
              </a:rPr>
              <a:t> </a:t>
            </a:r>
            <a:r>
              <a:rPr lang="cs-CZ" dirty="0" err="1" smtClean="0">
                <a:latin typeface="Comic Sans MS" pitchFamily="66" charset="0"/>
              </a:rPr>
              <a:t>Schaffen</a:t>
            </a:r>
            <a:endParaRPr lang="cs-CZ" dirty="0">
              <a:latin typeface="Comic Sans MS" pitchFamily="66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97152"/>
          </a:xfrm>
        </p:spPr>
        <p:txBody>
          <a:bodyPr>
            <a:normAutofit lnSpcReduction="10000"/>
          </a:bodyPr>
          <a:lstStyle/>
          <a:p>
            <a:r>
              <a:rPr lang="cs-CZ" sz="2400" dirty="0" err="1" smtClean="0">
                <a:latin typeface="Comic Sans MS" pitchFamily="66" charset="0"/>
              </a:rPr>
              <a:t>Orchesterwerke</a:t>
            </a:r>
            <a:r>
              <a:rPr lang="cs-CZ" sz="2400" dirty="0" smtClean="0">
                <a:latin typeface="Comic Sans MS" pitchFamily="66" charset="0"/>
              </a:rPr>
              <a:t>	     ―	107 </a:t>
            </a:r>
            <a:r>
              <a:rPr lang="cs-CZ" sz="2400" dirty="0" err="1" smtClean="0">
                <a:latin typeface="Comic Sans MS" pitchFamily="66" charset="0"/>
              </a:rPr>
              <a:t>Sinfonien</a:t>
            </a:r>
            <a:endParaRPr lang="cs-CZ" sz="2400" dirty="0" smtClean="0">
              <a:latin typeface="Comic Sans MS" pitchFamily="66" charset="0"/>
            </a:endParaRPr>
          </a:p>
          <a:p>
            <a:r>
              <a:rPr lang="cs-CZ" sz="2400" dirty="0" err="1" smtClean="0">
                <a:latin typeface="Comic Sans MS" pitchFamily="66" charset="0"/>
              </a:rPr>
              <a:t>Bühnenwerke</a:t>
            </a:r>
            <a:r>
              <a:rPr lang="cs-CZ" sz="2400" dirty="0" smtClean="0">
                <a:latin typeface="Comic Sans MS" pitchFamily="66" charset="0"/>
              </a:rPr>
              <a:t>	     ―	24 </a:t>
            </a:r>
            <a:r>
              <a:rPr lang="cs-CZ" sz="2400" dirty="0" err="1" smtClean="0">
                <a:latin typeface="Comic Sans MS" pitchFamily="66" charset="0"/>
              </a:rPr>
              <a:t>Opern</a:t>
            </a:r>
            <a:endParaRPr lang="cs-CZ" sz="2400" dirty="0" smtClean="0">
              <a:latin typeface="Comic Sans MS" pitchFamily="66" charset="0"/>
            </a:endParaRPr>
          </a:p>
          <a:p>
            <a:pPr lvl="0"/>
            <a:r>
              <a:rPr lang="cs-CZ" sz="2400" dirty="0" err="1" smtClean="0">
                <a:latin typeface="Comic Sans MS" pitchFamily="66" charset="0"/>
              </a:rPr>
              <a:t>Geistliche</a:t>
            </a:r>
            <a:r>
              <a:rPr lang="cs-CZ" sz="2400" dirty="0" smtClean="0">
                <a:latin typeface="Comic Sans MS" pitchFamily="66" charset="0"/>
              </a:rPr>
              <a:t> </a:t>
            </a:r>
            <a:r>
              <a:rPr lang="cs-CZ" sz="2400" dirty="0" err="1" smtClean="0">
                <a:latin typeface="Comic Sans MS" pitchFamily="66" charset="0"/>
              </a:rPr>
              <a:t>Werke</a:t>
            </a:r>
            <a:r>
              <a:rPr lang="cs-CZ" sz="2400" dirty="0" smtClean="0">
                <a:latin typeface="Comic Sans MS" pitchFamily="66" charset="0"/>
              </a:rPr>
              <a:t>    ―</a:t>
            </a:r>
            <a:r>
              <a:rPr lang="cs-CZ" sz="2400" b="1" dirty="0" smtClean="0">
                <a:latin typeface="Comic Sans MS" pitchFamily="66" charset="0"/>
              </a:rPr>
              <a:t> 	</a:t>
            </a:r>
            <a:r>
              <a:rPr lang="cs-CZ" sz="2400" dirty="0" smtClean="0">
                <a:latin typeface="Comic Sans MS" pitchFamily="66" charset="0"/>
              </a:rPr>
              <a:t>14 </a:t>
            </a:r>
            <a:r>
              <a:rPr lang="cs-CZ" sz="2400" dirty="0" err="1" smtClean="0">
                <a:latin typeface="Comic Sans MS" pitchFamily="66" charset="0"/>
              </a:rPr>
              <a:t>Messen</a:t>
            </a:r>
            <a:r>
              <a:rPr lang="cs-CZ" sz="2400" dirty="0" smtClean="0">
                <a:latin typeface="Comic Sans MS" pitchFamily="66" charset="0"/>
              </a:rPr>
              <a:t>: </a:t>
            </a:r>
          </a:p>
          <a:p>
            <a:r>
              <a:rPr lang="cs-CZ" sz="2400" dirty="0" err="1" smtClean="0">
                <a:latin typeface="Comic Sans MS" pitchFamily="66" charset="0"/>
              </a:rPr>
              <a:t>Solokonzerte</a:t>
            </a:r>
            <a:r>
              <a:rPr lang="cs-CZ" sz="2400" dirty="0" smtClean="0">
                <a:latin typeface="Comic Sans MS" pitchFamily="66" charset="0"/>
              </a:rPr>
              <a:t>	     ―	 </a:t>
            </a:r>
            <a:r>
              <a:rPr lang="cs-CZ" sz="2400" dirty="0" err="1" smtClean="0">
                <a:latin typeface="Comic Sans MS" pitchFamily="66" charset="0"/>
              </a:rPr>
              <a:t>Horn</a:t>
            </a:r>
            <a:r>
              <a:rPr lang="cs-CZ" sz="2400" dirty="0" smtClean="0">
                <a:latin typeface="Comic Sans MS" pitchFamily="66" charset="0"/>
              </a:rPr>
              <a:t>-, </a:t>
            </a:r>
            <a:r>
              <a:rPr lang="cs-CZ" sz="2400" dirty="0" err="1" smtClean="0">
                <a:latin typeface="Comic Sans MS" pitchFamily="66" charset="0"/>
              </a:rPr>
              <a:t>Orgel</a:t>
            </a:r>
            <a:r>
              <a:rPr lang="cs-CZ" sz="2400" dirty="0" smtClean="0">
                <a:latin typeface="Comic Sans MS" pitchFamily="66" charset="0"/>
              </a:rPr>
              <a:t>-,</a:t>
            </a:r>
            <a:r>
              <a:rPr lang="cs-CZ" sz="2400" dirty="0" err="1" smtClean="0">
                <a:latin typeface="Comic Sans MS" pitchFamily="66" charset="0"/>
              </a:rPr>
              <a:t>Klavier</a:t>
            </a:r>
            <a:r>
              <a:rPr lang="cs-CZ" sz="2400" dirty="0" smtClean="0">
                <a:latin typeface="Comic Sans MS" pitchFamily="66" charset="0"/>
              </a:rPr>
              <a:t>-,Lyra-, 				 Violin- und </a:t>
            </a:r>
            <a:r>
              <a:rPr lang="cs-CZ" sz="2400" dirty="0" err="1" smtClean="0">
                <a:latin typeface="Comic Sans MS" pitchFamily="66" charset="0"/>
              </a:rPr>
              <a:t>Cellokonzerte</a:t>
            </a:r>
            <a:endParaRPr lang="cs-CZ" sz="2400" dirty="0" smtClean="0">
              <a:latin typeface="Comic Sans MS" pitchFamily="66" charset="0"/>
            </a:endParaRPr>
          </a:p>
          <a:p>
            <a:pPr lvl="0"/>
            <a:r>
              <a:rPr lang="cs-CZ" sz="2400" dirty="0" err="1" smtClean="0">
                <a:latin typeface="Comic Sans MS" pitchFamily="66" charset="0"/>
              </a:rPr>
              <a:t>Kammermusik</a:t>
            </a:r>
            <a:r>
              <a:rPr lang="cs-CZ" sz="2400" b="1" dirty="0" smtClean="0">
                <a:latin typeface="Comic Sans MS" pitchFamily="66" charset="0"/>
              </a:rPr>
              <a:t>	   ―	 </a:t>
            </a:r>
            <a:r>
              <a:rPr lang="cs-CZ" sz="2400" dirty="0" smtClean="0">
                <a:latin typeface="Comic Sans MS" pitchFamily="66" charset="0"/>
              </a:rPr>
              <a:t>83 </a:t>
            </a:r>
            <a:r>
              <a:rPr lang="cs-CZ" sz="2400" dirty="0" err="1" smtClean="0">
                <a:latin typeface="Comic Sans MS" pitchFamily="66" charset="0"/>
              </a:rPr>
              <a:t>Streichquartette</a:t>
            </a:r>
            <a:endParaRPr lang="cs-CZ" sz="2400" dirty="0" smtClean="0">
              <a:latin typeface="Comic Sans MS" pitchFamily="66" charset="0"/>
            </a:endParaRPr>
          </a:p>
          <a:p>
            <a:pPr>
              <a:spcAft>
                <a:spcPts val="1200"/>
              </a:spcAft>
            </a:pPr>
            <a:r>
              <a:rPr lang="cs-CZ" sz="2400" dirty="0" err="1" smtClean="0">
                <a:latin typeface="Comic Sans MS" pitchFamily="66" charset="0"/>
              </a:rPr>
              <a:t>Klaviermusik</a:t>
            </a:r>
            <a:r>
              <a:rPr lang="cs-CZ" sz="2400" b="1" dirty="0" smtClean="0">
                <a:latin typeface="Comic Sans MS" pitchFamily="66" charset="0"/>
              </a:rPr>
              <a:t>	   ―	 </a:t>
            </a:r>
            <a:r>
              <a:rPr lang="cs-CZ" sz="2400" dirty="0" smtClean="0">
                <a:latin typeface="Comic Sans MS" pitchFamily="66" charset="0"/>
              </a:rPr>
              <a:t>52 </a:t>
            </a:r>
            <a:r>
              <a:rPr lang="cs-CZ" sz="2400" dirty="0" err="1" smtClean="0">
                <a:latin typeface="Comic Sans MS" pitchFamily="66" charset="0"/>
              </a:rPr>
              <a:t>Klaviersonaten</a:t>
            </a:r>
            <a:endParaRPr lang="cs-CZ" sz="2400" dirty="0" smtClean="0">
              <a:latin typeface="Comic Sans MS" pitchFamily="66" charset="0"/>
            </a:endParaRPr>
          </a:p>
          <a:p>
            <a:r>
              <a:rPr lang="cs-CZ" sz="2400" dirty="0" smtClean="0">
                <a:latin typeface="Comic Sans MS" pitchFamily="66" charset="0"/>
              </a:rPr>
              <a:t>1797 </a:t>
            </a:r>
            <a:r>
              <a:rPr lang="cs-CZ" sz="2400" dirty="0" err="1" smtClean="0">
                <a:latin typeface="Comic Sans MS" pitchFamily="66" charset="0"/>
              </a:rPr>
              <a:t>komponierte</a:t>
            </a:r>
            <a:r>
              <a:rPr lang="cs-CZ" sz="2400" dirty="0" smtClean="0">
                <a:latin typeface="Comic Sans MS" pitchFamily="66" charset="0"/>
              </a:rPr>
              <a:t>  Haydn die </a:t>
            </a:r>
            <a:r>
              <a:rPr lang="cs-CZ" sz="2400" dirty="0" err="1" smtClean="0">
                <a:latin typeface="Comic Sans MS" pitchFamily="66" charset="0"/>
              </a:rPr>
              <a:t>Kaiserhymne</a:t>
            </a:r>
            <a:r>
              <a:rPr lang="cs-CZ" sz="2400" dirty="0" smtClean="0">
                <a:latin typeface="Comic Sans MS" pitchFamily="66" charset="0"/>
              </a:rPr>
              <a:t> </a:t>
            </a:r>
            <a:r>
              <a:rPr lang="cs-CZ" sz="2400" i="1" dirty="0" smtClean="0">
                <a:solidFill>
                  <a:srgbClr val="C00000"/>
                </a:solidFill>
                <a:latin typeface="Comic Sans MS" pitchFamily="66" charset="0"/>
              </a:rPr>
              <a:t>           </a:t>
            </a:r>
            <a:r>
              <a:rPr lang="cs-CZ" sz="2400" i="1" dirty="0" err="1" smtClean="0">
                <a:solidFill>
                  <a:srgbClr val="990099"/>
                </a:solidFill>
                <a:latin typeface="Comic Sans MS" pitchFamily="66" charset="0"/>
              </a:rPr>
              <a:t>Gott</a:t>
            </a:r>
            <a:r>
              <a:rPr lang="cs-CZ" sz="2400" i="1" dirty="0" smtClean="0">
                <a:solidFill>
                  <a:srgbClr val="990099"/>
                </a:solidFill>
                <a:latin typeface="Comic Sans MS" pitchFamily="66" charset="0"/>
              </a:rPr>
              <a:t>, </a:t>
            </a:r>
            <a:r>
              <a:rPr lang="cs-CZ" sz="2400" i="1" dirty="0" err="1" smtClean="0">
                <a:solidFill>
                  <a:srgbClr val="990099"/>
                </a:solidFill>
                <a:latin typeface="Comic Sans MS" pitchFamily="66" charset="0"/>
              </a:rPr>
              <a:t>erhalte</a:t>
            </a:r>
            <a:r>
              <a:rPr lang="cs-CZ" sz="2400" i="1" dirty="0" smtClean="0">
                <a:solidFill>
                  <a:srgbClr val="990099"/>
                </a:solidFill>
                <a:latin typeface="Comic Sans MS" pitchFamily="66" charset="0"/>
              </a:rPr>
              <a:t> </a:t>
            </a:r>
            <a:r>
              <a:rPr lang="cs-CZ" sz="2400" i="1" dirty="0" err="1" smtClean="0">
                <a:solidFill>
                  <a:srgbClr val="990099"/>
                </a:solidFill>
                <a:latin typeface="Comic Sans MS" pitchFamily="66" charset="0"/>
              </a:rPr>
              <a:t>Franz</a:t>
            </a:r>
            <a:r>
              <a:rPr lang="cs-CZ" sz="2400" i="1" dirty="0" smtClean="0">
                <a:solidFill>
                  <a:srgbClr val="990099"/>
                </a:solidFill>
                <a:latin typeface="Comic Sans MS" pitchFamily="66" charset="0"/>
              </a:rPr>
              <a:t>, den </a:t>
            </a:r>
            <a:r>
              <a:rPr lang="cs-CZ" sz="2400" i="1" dirty="0" err="1" smtClean="0">
                <a:solidFill>
                  <a:srgbClr val="990099"/>
                </a:solidFill>
                <a:latin typeface="Comic Sans MS" pitchFamily="66" charset="0"/>
              </a:rPr>
              <a:t>Kaiser</a:t>
            </a:r>
            <a:endParaRPr lang="cs-CZ" sz="2400" i="1" dirty="0" smtClean="0">
              <a:solidFill>
                <a:srgbClr val="990099"/>
              </a:solidFill>
              <a:latin typeface="Comic Sans MS" pitchFamily="66" charset="0"/>
            </a:endParaRPr>
          </a:p>
          <a:p>
            <a:pPr>
              <a:buNone/>
            </a:pPr>
            <a:endParaRPr lang="cs-CZ" sz="2400" dirty="0" smtClean="0">
              <a:latin typeface="Comic Sans MS" pitchFamily="66" charset="0"/>
            </a:endParaRPr>
          </a:p>
          <a:p>
            <a:pPr>
              <a:buNone/>
            </a:pPr>
            <a:r>
              <a:rPr lang="cs-CZ" sz="1600" dirty="0" err="1" smtClean="0">
                <a:latin typeface="Comic Sans MS" pitchFamily="66" charset="0"/>
                <a:hlinkClick r:id="rId3"/>
              </a:rPr>
              <a:t>Hörprobe</a:t>
            </a:r>
            <a:r>
              <a:rPr lang="cs-CZ" sz="1600" dirty="0" smtClean="0">
                <a:latin typeface="Comic Sans MS" pitchFamily="66" charset="0"/>
                <a:hlinkClick r:id="rId3"/>
              </a:rPr>
              <a:t> </a:t>
            </a:r>
            <a:r>
              <a:rPr lang="cs-CZ" sz="1600" dirty="0" smtClean="0">
                <a:solidFill>
                  <a:srgbClr val="3333CC"/>
                </a:solidFill>
                <a:latin typeface="Comic Sans MS" pitchFamily="66" charset="0"/>
              </a:rPr>
              <a:t>3</a:t>
            </a:r>
          </a:p>
          <a:p>
            <a:pPr>
              <a:buNone/>
            </a:pPr>
            <a:r>
              <a:rPr lang="cs-CZ" sz="1600" dirty="0" err="1" smtClean="0">
                <a:solidFill>
                  <a:srgbClr val="990099"/>
                </a:solidFill>
                <a:latin typeface="Comic Sans MS" pitchFamily="66" charset="0"/>
                <a:hlinkClick r:id="rId4"/>
              </a:rPr>
              <a:t>Hörprobe</a:t>
            </a:r>
            <a:r>
              <a:rPr lang="cs-CZ" sz="1600" dirty="0" smtClean="0">
                <a:solidFill>
                  <a:srgbClr val="990099"/>
                </a:solidFill>
                <a:latin typeface="Comic Sans MS" pitchFamily="66" charset="0"/>
                <a:hlinkClick r:id="rId4"/>
              </a:rPr>
              <a:t> </a:t>
            </a:r>
            <a:r>
              <a:rPr lang="cs-CZ" sz="1600" dirty="0" smtClean="0">
                <a:solidFill>
                  <a:srgbClr val="3333CC"/>
                </a:solidFill>
                <a:latin typeface="Comic Sans MS" pitchFamily="66" charset="0"/>
              </a:rPr>
              <a:t>4 : </a:t>
            </a:r>
            <a:r>
              <a:rPr lang="cs-CZ" sz="1600" dirty="0" err="1" smtClean="0">
                <a:latin typeface="Comic Sans MS" pitchFamily="66" charset="0"/>
              </a:rPr>
              <a:t>Wo</a:t>
            </a:r>
            <a:r>
              <a:rPr lang="cs-CZ" sz="1600" dirty="0" smtClean="0">
                <a:latin typeface="Comic Sans MS" pitchFamily="66" charset="0"/>
              </a:rPr>
              <a:t> </a:t>
            </a:r>
            <a:r>
              <a:rPr lang="cs-CZ" sz="1600" dirty="0" err="1" smtClean="0">
                <a:latin typeface="Comic Sans MS" pitchFamily="66" charset="0"/>
              </a:rPr>
              <a:t>und</a:t>
            </a:r>
            <a:r>
              <a:rPr lang="cs-CZ" sz="1600" dirty="0" smtClean="0">
                <a:latin typeface="Comic Sans MS" pitchFamily="66" charset="0"/>
              </a:rPr>
              <a:t> </a:t>
            </a:r>
            <a:r>
              <a:rPr lang="cs-CZ" sz="1600" dirty="0" err="1" smtClean="0">
                <a:latin typeface="Comic Sans MS" pitchFamily="66" charset="0"/>
              </a:rPr>
              <a:t>wann</a:t>
            </a:r>
            <a:r>
              <a:rPr lang="cs-CZ" sz="1600" dirty="0" smtClean="0">
                <a:latin typeface="Comic Sans MS" pitchFamily="66" charset="0"/>
              </a:rPr>
              <a:t> </a:t>
            </a:r>
            <a:r>
              <a:rPr lang="cs-CZ" sz="1600" dirty="0" err="1" smtClean="0">
                <a:latin typeface="Comic Sans MS" pitchFamily="66" charset="0"/>
              </a:rPr>
              <a:t>können</a:t>
            </a:r>
            <a:r>
              <a:rPr lang="cs-CZ" sz="1600" dirty="0" smtClean="0">
                <a:latin typeface="Comic Sans MS" pitchFamily="66" charset="0"/>
              </a:rPr>
              <a:t> </a:t>
            </a:r>
            <a:r>
              <a:rPr lang="cs-CZ" sz="1600" dirty="0" err="1" smtClean="0">
                <a:latin typeface="Comic Sans MS" pitchFamily="66" charset="0"/>
              </a:rPr>
              <a:t>wir</a:t>
            </a:r>
            <a:r>
              <a:rPr lang="cs-CZ" sz="1600" dirty="0" smtClean="0">
                <a:latin typeface="Comic Sans MS" pitchFamily="66" charset="0"/>
              </a:rPr>
              <a:t> </a:t>
            </a:r>
            <a:r>
              <a:rPr lang="cs-CZ" sz="1600" dirty="0" err="1" smtClean="0">
                <a:latin typeface="Comic Sans MS" pitchFamily="66" charset="0"/>
              </a:rPr>
              <a:t>heute</a:t>
            </a:r>
            <a:r>
              <a:rPr lang="cs-CZ" sz="1600" dirty="0" smtClean="0">
                <a:latin typeface="Comic Sans MS" pitchFamily="66" charset="0"/>
              </a:rPr>
              <a:t> </a:t>
            </a:r>
            <a:r>
              <a:rPr lang="cs-CZ" sz="1600" dirty="0" err="1" smtClean="0">
                <a:latin typeface="Comic Sans MS" pitchFamily="66" charset="0"/>
              </a:rPr>
              <a:t>diese</a:t>
            </a:r>
            <a:r>
              <a:rPr lang="cs-CZ" sz="1600" dirty="0" smtClean="0">
                <a:latin typeface="Comic Sans MS" pitchFamily="66" charset="0"/>
              </a:rPr>
              <a:t> Musik </a:t>
            </a:r>
            <a:r>
              <a:rPr lang="cs-CZ" sz="1600" dirty="0" err="1" smtClean="0">
                <a:latin typeface="Comic Sans MS" pitchFamily="66" charset="0"/>
              </a:rPr>
              <a:t>hören</a:t>
            </a:r>
            <a:r>
              <a:rPr lang="cs-CZ" sz="1600" dirty="0" smtClean="0">
                <a:latin typeface="Comic Sans MS" pitchFamily="66" charset="0"/>
              </a:rPr>
              <a:t>?</a:t>
            </a:r>
          </a:p>
          <a:p>
            <a:pPr>
              <a:buNone/>
            </a:pPr>
            <a:endParaRPr lang="cs-CZ" sz="1800" dirty="0" smtClean="0"/>
          </a:p>
          <a:p>
            <a:endParaRPr lang="cs-CZ" sz="1800" dirty="0" smtClean="0"/>
          </a:p>
          <a:p>
            <a:endParaRPr lang="cs-CZ" sz="1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916832"/>
          </a:xfrm>
        </p:spPr>
        <p:txBody>
          <a:bodyPr>
            <a:normAutofit fontScale="90000"/>
          </a:bodyPr>
          <a:lstStyle/>
          <a:p>
            <a:pPr>
              <a:lnSpc>
                <a:spcPct val="150000"/>
              </a:lnSpc>
              <a:spcBef>
                <a:spcPts val="4200"/>
              </a:spcBef>
              <a:spcAft>
                <a:spcPts val="3000"/>
              </a:spcAft>
            </a:pPr>
            <a:r>
              <a:rPr lang="cs-CZ" dirty="0" smtClean="0">
                <a:latin typeface="Comic Sans MS" pitchFamily="66" charset="0"/>
              </a:rPr>
              <a:t/>
            </a:r>
            <a:br>
              <a:rPr lang="cs-CZ" dirty="0" smtClean="0">
                <a:latin typeface="Comic Sans MS" pitchFamily="66" charset="0"/>
              </a:rPr>
            </a:br>
            <a:r>
              <a:rPr lang="cs-CZ" dirty="0" err="1" smtClean="0">
                <a:latin typeface="Comic Sans MS" pitchFamily="66" charset="0"/>
              </a:rPr>
              <a:t>Johann</a:t>
            </a:r>
            <a:r>
              <a:rPr lang="cs-CZ" dirty="0" smtClean="0">
                <a:latin typeface="Comic Sans MS" pitchFamily="66" charset="0"/>
              </a:rPr>
              <a:t> </a:t>
            </a:r>
            <a:r>
              <a:rPr lang="cs-CZ" dirty="0" err="1" smtClean="0">
                <a:latin typeface="Comic Sans MS" pitchFamily="66" charset="0"/>
              </a:rPr>
              <a:t>Strauss</a:t>
            </a:r>
            <a:r>
              <a:rPr lang="cs-CZ" dirty="0" smtClean="0">
                <a:latin typeface="Comic Sans MS" pitchFamily="66" charset="0"/>
              </a:rPr>
              <a:t> </a:t>
            </a:r>
            <a:r>
              <a:rPr lang="cs-CZ" dirty="0" err="1" smtClean="0">
                <a:latin typeface="Comic Sans MS" pitchFamily="66" charset="0"/>
              </a:rPr>
              <a:t>Sohn</a:t>
            </a:r>
            <a:r>
              <a:rPr lang="cs-CZ" dirty="0" smtClean="0">
                <a:latin typeface="Comic Sans MS" pitchFamily="66" charset="0"/>
              </a:rPr>
              <a:t> </a:t>
            </a:r>
            <a:br>
              <a:rPr lang="cs-CZ" dirty="0" smtClean="0">
                <a:latin typeface="Comic Sans MS" pitchFamily="66" charset="0"/>
              </a:rPr>
            </a:br>
            <a:r>
              <a:rPr lang="cs-CZ" sz="3100" dirty="0" smtClean="0">
                <a:latin typeface="Comic Sans MS" pitchFamily="66" charset="0"/>
              </a:rPr>
              <a:t>* 1825 </a:t>
            </a:r>
            <a:r>
              <a:rPr lang="cs-CZ" sz="3100" dirty="0" err="1" smtClean="0">
                <a:latin typeface="Comic Sans MS" pitchFamily="66" charset="0"/>
              </a:rPr>
              <a:t>St.Ulrich</a:t>
            </a:r>
            <a:r>
              <a:rPr lang="cs-CZ" sz="3100" dirty="0" smtClean="0">
                <a:latin typeface="Comic Sans MS" pitchFamily="66" charset="0"/>
              </a:rPr>
              <a:t> – t 1899 </a:t>
            </a:r>
            <a:r>
              <a:rPr lang="cs-CZ" sz="3100" dirty="0" err="1" smtClean="0">
                <a:latin typeface="Comic Sans MS" pitchFamily="66" charset="0"/>
              </a:rPr>
              <a:t>Wien</a:t>
            </a:r>
            <a:r>
              <a:rPr lang="cs-CZ" sz="3100" dirty="0" smtClean="0">
                <a:latin typeface="Comic Sans MS" pitchFamily="66" charset="0"/>
              </a:rPr>
              <a:t/>
            </a:r>
            <a:br>
              <a:rPr lang="cs-CZ" sz="3100" dirty="0" smtClean="0">
                <a:latin typeface="Comic Sans MS" pitchFamily="66" charset="0"/>
              </a:rPr>
            </a:br>
            <a:endParaRPr lang="cs-CZ" sz="3100" dirty="0">
              <a:latin typeface="Comic Sans MS" pitchFamily="66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916832"/>
            <a:ext cx="4929190" cy="4369688"/>
          </a:xfrm>
        </p:spPr>
        <p:txBody>
          <a:bodyPr>
            <a:normAutofit/>
          </a:bodyPr>
          <a:lstStyle/>
          <a:p>
            <a:pPr>
              <a:buNone/>
            </a:pPr>
            <a:endParaRPr lang="cs-CZ" sz="1800" dirty="0" smtClean="0"/>
          </a:p>
          <a:p>
            <a:endParaRPr lang="cs-CZ" sz="1800" dirty="0" smtClean="0"/>
          </a:p>
          <a:p>
            <a:pPr>
              <a:spcAft>
                <a:spcPts val="1200"/>
              </a:spcAft>
            </a:pPr>
            <a:r>
              <a:rPr lang="cs-CZ" sz="2400" dirty="0" err="1" smtClean="0">
                <a:latin typeface="Comic Sans MS" pitchFamily="66" charset="0"/>
              </a:rPr>
              <a:t>war</a:t>
            </a:r>
            <a:r>
              <a:rPr lang="cs-CZ" sz="2400" dirty="0" smtClean="0">
                <a:latin typeface="Comic Sans MS" pitchFamily="66" charset="0"/>
              </a:rPr>
              <a:t> </a:t>
            </a:r>
            <a:r>
              <a:rPr lang="cs-CZ" sz="2400" dirty="0" err="1" smtClean="0">
                <a:latin typeface="Comic Sans MS" pitchFamily="66" charset="0"/>
              </a:rPr>
              <a:t>ein</a:t>
            </a:r>
            <a:r>
              <a:rPr lang="cs-CZ" sz="2400" dirty="0" smtClean="0">
                <a:latin typeface="Comic Sans MS" pitchFamily="66" charset="0"/>
              </a:rPr>
              <a:t> </a:t>
            </a:r>
            <a:r>
              <a:rPr lang="cs-CZ" sz="2400" dirty="0" err="1" smtClean="0">
                <a:latin typeface="Comic Sans MS" pitchFamily="66" charset="0"/>
              </a:rPr>
              <a:t>österreichischer</a:t>
            </a:r>
            <a:r>
              <a:rPr lang="cs-CZ" sz="2400" dirty="0" smtClean="0">
                <a:latin typeface="Comic Sans MS" pitchFamily="66" charset="0"/>
              </a:rPr>
              <a:t> </a:t>
            </a:r>
            <a:r>
              <a:rPr lang="cs-CZ" sz="2400" dirty="0" err="1" smtClean="0">
                <a:latin typeface="Comic Sans MS" pitchFamily="66" charset="0"/>
              </a:rPr>
              <a:t>Kapellmeister</a:t>
            </a:r>
            <a:r>
              <a:rPr lang="cs-CZ" sz="2400" dirty="0" smtClean="0">
                <a:latin typeface="Comic Sans MS" pitchFamily="66" charset="0"/>
              </a:rPr>
              <a:t> und Komponist </a:t>
            </a:r>
          </a:p>
          <a:p>
            <a:pPr>
              <a:spcAft>
                <a:spcPts val="1200"/>
              </a:spcAft>
            </a:pPr>
            <a:r>
              <a:rPr lang="cs-CZ" sz="2400" dirty="0" err="1" smtClean="0">
                <a:latin typeface="Comic Sans MS" pitchFamily="66" charset="0"/>
              </a:rPr>
              <a:t>wurde</a:t>
            </a:r>
            <a:r>
              <a:rPr lang="cs-CZ" sz="2400" dirty="0" smtClean="0">
                <a:latin typeface="Comic Sans MS" pitchFamily="66" charset="0"/>
              </a:rPr>
              <a:t> </a:t>
            </a:r>
            <a:r>
              <a:rPr lang="cs-CZ" sz="2400" dirty="0" err="1" smtClean="0">
                <a:latin typeface="Comic Sans MS" pitchFamily="66" charset="0"/>
              </a:rPr>
              <a:t>als</a:t>
            </a:r>
            <a:r>
              <a:rPr lang="cs-CZ" sz="2400" dirty="0" smtClean="0">
                <a:latin typeface="Comic Sans MS" pitchFamily="66" charset="0"/>
              </a:rPr>
              <a:t> „</a:t>
            </a:r>
            <a:r>
              <a:rPr lang="cs-CZ" sz="2400" dirty="0" err="1" smtClean="0">
                <a:latin typeface="Comic Sans MS" pitchFamily="66" charset="0"/>
              </a:rPr>
              <a:t>Walzerkönig</a:t>
            </a:r>
            <a:r>
              <a:rPr lang="cs-CZ" sz="2400" dirty="0" smtClean="0">
                <a:latin typeface="Comic Sans MS" pitchFamily="66" charset="0"/>
              </a:rPr>
              <a:t>“ </a:t>
            </a:r>
            <a:r>
              <a:rPr lang="cs-CZ" sz="2400" dirty="0" err="1" smtClean="0">
                <a:latin typeface="Comic Sans MS" pitchFamily="66" charset="0"/>
              </a:rPr>
              <a:t>international</a:t>
            </a:r>
            <a:r>
              <a:rPr lang="cs-CZ" sz="2400" dirty="0" smtClean="0">
                <a:latin typeface="Comic Sans MS" pitchFamily="66" charset="0"/>
              </a:rPr>
              <a:t> </a:t>
            </a:r>
            <a:r>
              <a:rPr lang="cs-CZ" sz="2400" dirty="0" err="1" smtClean="0">
                <a:latin typeface="Comic Sans MS" pitchFamily="66" charset="0"/>
              </a:rPr>
              <a:t>geschätzt</a:t>
            </a:r>
            <a:endParaRPr lang="cs-CZ" sz="2400" dirty="0" smtClean="0">
              <a:latin typeface="Comic Sans MS" pitchFamily="66" charset="0"/>
            </a:endParaRPr>
          </a:p>
          <a:p>
            <a:r>
              <a:rPr lang="cs-CZ" sz="2400" dirty="0" err="1" smtClean="0">
                <a:latin typeface="Comic Sans MS" pitchFamily="66" charset="0"/>
              </a:rPr>
              <a:t>Begründer</a:t>
            </a:r>
            <a:r>
              <a:rPr lang="cs-CZ" sz="2400" dirty="0" smtClean="0">
                <a:latin typeface="Comic Sans MS" pitchFamily="66" charset="0"/>
              </a:rPr>
              <a:t> der „</a:t>
            </a:r>
            <a:r>
              <a:rPr lang="cs-CZ" sz="2400" dirty="0" err="1" smtClean="0">
                <a:latin typeface="Comic Sans MS" pitchFamily="66" charset="0"/>
              </a:rPr>
              <a:t>Goldenen</a:t>
            </a:r>
            <a:r>
              <a:rPr lang="cs-CZ" sz="2400" dirty="0" smtClean="0">
                <a:latin typeface="Comic Sans MS" pitchFamily="66" charset="0"/>
              </a:rPr>
              <a:t> </a:t>
            </a:r>
            <a:r>
              <a:rPr lang="cs-CZ" sz="2400" dirty="0" err="1" smtClean="0">
                <a:latin typeface="Comic Sans MS" pitchFamily="66" charset="0"/>
              </a:rPr>
              <a:t>Ära</a:t>
            </a:r>
            <a:r>
              <a:rPr lang="cs-CZ" sz="2400" dirty="0" smtClean="0">
                <a:latin typeface="Comic Sans MS" pitchFamily="66" charset="0"/>
              </a:rPr>
              <a:t> der </a:t>
            </a:r>
            <a:r>
              <a:rPr lang="cs-CZ" sz="2400" dirty="0" err="1" smtClean="0">
                <a:latin typeface="Comic Sans MS" pitchFamily="66" charset="0"/>
              </a:rPr>
              <a:t>Wiener</a:t>
            </a:r>
            <a:r>
              <a:rPr lang="cs-CZ" sz="2400" dirty="0" smtClean="0">
                <a:latin typeface="Comic Sans MS" pitchFamily="66" charset="0"/>
              </a:rPr>
              <a:t> </a:t>
            </a:r>
            <a:r>
              <a:rPr lang="cs-CZ" sz="2400" dirty="0" err="1" smtClean="0">
                <a:latin typeface="Comic Sans MS" pitchFamily="66" charset="0"/>
              </a:rPr>
              <a:t>Operette</a:t>
            </a:r>
            <a:r>
              <a:rPr lang="cs-CZ" sz="2400" dirty="0" smtClean="0">
                <a:latin typeface="Comic Sans MS" pitchFamily="66" charset="0"/>
              </a:rPr>
              <a:t>“</a:t>
            </a:r>
            <a:endParaRPr lang="cs-CZ" sz="2400" dirty="0">
              <a:latin typeface="Comic Sans MS" pitchFamily="66" charset="0"/>
            </a:endParaRPr>
          </a:p>
        </p:txBody>
      </p:sp>
      <p:pic>
        <p:nvPicPr>
          <p:cNvPr id="4" name="Obrázek 3" descr="http://upload.wikimedia.org/wikipedia/commons/thumb/6/6d/Johann_Strauss_II_at_the_Court_Ball_by_Theo_Zasche.jpg/759px-Johann_Strauss_II_at_the_Court_Ball_by_Theo_Zasche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4048" y="2214555"/>
            <a:ext cx="3888432" cy="38787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ovéPole 4"/>
          <p:cNvSpPr txBox="1"/>
          <p:nvPr/>
        </p:nvSpPr>
        <p:spPr>
          <a:xfrm>
            <a:off x="5079476" y="5805264"/>
            <a:ext cx="42862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 smtClean="0">
                <a:solidFill>
                  <a:schemeClr val="accent6">
                    <a:lumMod val="40000"/>
                    <a:lumOff val="60000"/>
                  </a:schemeClr>
                </a:solidFill>
                <a:latin typeface="Comic Sans MS" pitchFamily="66" charset="0"/>
              </a:rPr>
              <a:t>15</a:t>
            </a:r>
            <a:endParaRPr lang="cs-CZ" sz="1200" dirty="0">
              <a:solidFill>
                <a:schemeClr val="accent6">
                  <a:lumMod val="40000"/>
                  <a:lumOff val="60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5004048" y="6237312"/>
            <a:ext cx="388843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dirty="0" err="1" smtClean="0">
                <a:latin typeface="Comic Sans MS" pitchFamily="66" charset="0"/>
              </a:rPr>
              <a:t>Strauß</a:t>
            </a:r>
            <a:r>
              <a:rPr lang="cs-CZ" sz="1400" dirty="0" smtClean="0">
                <a:latin typeface="Comic Sans MS" pitchFamily="66" charset="0"/>
              </a:rPr>
              <a:t> </a:t>
            </a:r>
            <a:r>
              <a:rPr lang="cs-CZ" sz="1400" dirty="0" err="1" smtClean="0">
                <a:latin typeface="Comic Sans MS" pitchFamily="66" charset="0"/>
              </a:rPr>
              <a:t>als</a:t>
            </a:r>
            <a:r>
              <a:rPr lang="cs-CZ" sz="1400" dirty="0" smtClean="0">
                <a:latin typeface="Comic Sans MS" pitchFamily="66" charset="0"/>
              </a:rPr>
              <a:t> </a:t>
            </a:r>
            <a:r>
              <a:rPr lang="cs-CZ" sz="1400" dirty="0" err="1" smtClean="0">
                <a:latin typeface="Comic Sans MS" pitchFamily="66" charset="0"/>
              </a:rPr>
              <a:t>Kapellmeister</a:t>
            </a:r>
            <a:endParaRPr lang="cs-CZ" sz="1400" dirty="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>
                <a:latin typeface="Comic Sans MS" pitchFamily="66" charset="0"/>
              </a:rPr>
              <a:t>Aus</a:t>
            </a:r>
            <a:r>
              <a:rPr lang="cs-CZ" dirty="0" smtClean="0">
                <a:latin typeface="Comic Sans MS" pitchFamily="66" charset="0"/>
              </a:rPr>
              <a:t> </a:t>
            </a:r>
            <a:r>
              <a:rPr lang="cs-CZ" dirty="0" err="1" smtClean="0">
                <a:latin typeface="Comic Sans MS" pitchFamily="66" charset="0"/>
              </a:rPr>
              <a:t>dem</a:t>
            </a:r>
            <a:r>
              <a:rPr lang="cs-CZ" dirty="0" smtClean="0">
                <a:latin typeface="Comic Sans MS" pitchFamily="66" charset="0"/>
              </a:rPr>
              <a:t> </a:t>
            </a:r>
            <a:r>
              <a:rPr lang="cs-CZ" dirty="0" err="1" smtClean="0">
                <a:latin typeface="Comic Sans MS" pitchFamily="66" charset="0"/>
              </a:rPr>
              <a:t>Leben</a:t>
            </a:r>
            <a:endParaRPr lang="cs-CZ" dirty="0">
              <a:latin typeface="Comic Sans MS" pitchFamily="66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573322"/>
            <a:ext cx="5256584" cy="5240054"/>
          </a:xfrm>
        </p:spPr>
        <p:txBody>
          <a:bodyPr>
            <a:normAutofit/>
          </a:bodyPr>
          <a:lstStyle/>
          <a:p>
            <a:pPr>
              <a:spcAft>
                <a:spcPts val="1200"/>
              </a:spcAft>
            </a:pPr>
            <a:r>
              <a:rPr lang="cs-CZ" sz="2400" dirty="0" smtClean="0">
                <a:latin typeface="Comic Sans MS" pitchFamily="66" charset="0"/>
              </a:rPr>
              <a:t>die </a:t>
            </a:r>
            <a:r>
              <a:rPr lang="cs-CZ" sz="2400" dirty="0" err="1" smtClean="0">
                <a:latin typeface="Comic Sans MS" pitchFamily="66" charset="0"/>
              </a:rPr>
              <a:t>Musikausbildung</a:t>
            </a:r>
            <a:r>
              <a:rPr lang="cs-CZ" sz="2400" dirty="0" smtClean="0">
                <a:latin typeface="Comic Sans MS" pitchFamily="66" charset="0"/>
              </a:rPr>
              <a:t> </a:t>
            </a:r>
            <a:r>
              <a:rPr lang="cs-CZ" sz="2400" dirty="0" err="1" smtClean="0">
                <a:latin typeface="Comic Sans MS" pitchFamily="66" charset="0"/>
              </a:rPr>
              <a:t>ermöglichte</a:t>
            </a:r>
            <a:r>
              <a:rPr lang="cs-CZ" sz="2400" dirty="0" smtClean="0">
                <a:latin typeface="Comic Sans MS" pitchFamily="66" charset="0"/>
              </a:rPr>
              <a:t> </a:t>
            </a:r>
            <a:r>
              <a:rPr lang="cs-CZ" sz="2400" dirty="0" err="1" smtClean="0">
                <a:latin typeface="Comic Sans MS" pitchFamily="66" charset="0"/>
              </a:rPr>
              <a:t>ihm</a:t>
            </a:r>
            <a:r>
              <a:rPr lang="cs-CZ" sz="2400" dirty="0" smtClean="0">
                <a:latin typeface="Comic Sans MS" pitchFamily="66" charset="0"/>
              </a:rPr>
              <a:t> </a:t>
            </a:r>
            <a:r>
              <a:rPr lang="cs-CZ" sz="2400" dirty="0" err="1" smtClean="0">
                <a:latin typeface="Comic Sans MS" pitchFamily="66" charset="0"/>
              </a:rPr>
              <a:t>seine</a:t>
            </a:r>
            <a:r>
              <a:rPr lang="cs-CZ" sz="2400" dirty="0" smtClean="0">
                <a:latin typeface="Comic Sans MS" pitchFamily="66" charset="0"/>
              </a:rPr>
              <a:t> </a:t>
            </a:r>
            <a:r>
              <a:rPr lang="cs-CZ" sz="2400" dirty="0" err="1" smtClean="0">
                <a:latin typeface="Comic Sans MS" pitchFamily="66" charset="0"/>
              </a:rPr>
              <a:t>Mutter</a:t>
            </a:r>
            <a:endParaRPr lang="cs-CZ" sz="2400" dirty="0" smtClean="0">
              <a:latin typeface="Comic Sans MS" pitchFamily="66" charset="0"/>
            </a:endParaRPr>
          </a:p>
          <a:p>
            <a:pPr>
              <a:spcAft>
                <a:spcPts val="1200"/>
              </a:spcAft>
            </a:pPr>
            <a:r>
              <a:rPr lang="cs-CZ" sz="2400" dirty="0" smtClean="0">
                <a:latin typeface="Comic Sans MS" pitchFamily="66" charset="0"/>
              </a:rPr>
              <a:t>1848 </a:t>
            </a:r>
            <a:r>
              <a:rPr lang="cs-CZ" sz="2400" dirty="0" err="1" smtClean="0">
                <a:latin typeface="Comic Sans MS" pitchFamily="66" charset="0"/>
              </a:rPr>
              <a:t>komponierte</a:t>
            </a:r>
            <a:r>
              <a:rPr lang="cs-CZ" sz="2400" dirty="0" smtClean="0">
                <a:latin typeface="Comic Sans MS" pitchFamily="66" charset="0"/>
              </a:rPr>
              <a:t> </a:t>
            </a:r>
            <a:r>
              <a:rPr lang="cs-CZ" sz="2400" dirty="0" err="1" smtClean="0">
                <a:latin typeface="Comic Sans MS" pitchFamily="66" charset="0"/>
              </a:rPr>
              <a:t>er</a:t>
            </a:r>
            <a:r>
              <a:rPr lang="cs-CZ" sz="2400" dirty="0" smtClean="0">
                <a:latin typeface="Comic Sans MS" pitchFamily="66" charset="0"/>
              </a:rPr>
              <a:t> </a:t>
            </a:r>
            <a:r>
              <a:rPr lang="cs-CZ" sz="2400" dirty="0" err="1" smtClean="0">
                <a:latin typeface="Comic Sans MS" pitchFamily="66" charset="0"/>
              </a:rPr>
              <a:t>für</a:t>
            </a:r>
            <a:r>
              <a:rPr lang="cs-CZ" sz="2400" dirty="0" smtClean="0">
                <a:latin typeface="Comic Sans MS" pitchFamily="66" charset="0"/>
              </a:rPr>
              <a:t> </a:t>
            </a:r>
            <a:r>
              <a:rPr lang="cs-CZ" sz="2400" dirty="0" err="1" smtClean="0">
                <a:latin typeface="Comic Sans MS" pitchFamily="66" charset="0"/>
              </a:rPr>
              <a:t>Revolutionäre</a:t>
            </a:r>
            <a:endParaRPr lang="cs-CZ" sz="2400" dirty="0" smtClean="0">
              <a:latin typeface="Comic Sans MS" pitchFamily="66" charset="0"/>
            </a:endParaRPr>
          </a:p>
          <a:p>
            <a:pPr>
              <a:spcAft>
                <a:spcPts val="1200"/>
              </a:spcAft>
            </a:pPr>
            <a:r>
              <a:rPr lang="cs-CZ" sz="2400" dirty="0" err="1" smtClean="0">
                <a:latin typeface="Comic Sans MS" pitchFamily="66" charset="0"/>
              </a:rPr>
              <a:t>trotz</a:t>
            </a:r>
            <a:r>
              <a:rPr lang="cs-CZ" sz="2400" dirty="0" smtClean="0">
                <a:latin typeface="Comic Sans MS" pitchFamily="66" charset="0"/>
              </a:rPr>
              <a:t> </a:t>
            </a:r>
            <a:r>
              <a:rPr lang="cs-CZ" sz="2400" dirty="0" err="1" smtClean="0">
                <a:latin typeface="Comic Sans MS" pitchFamily="66" charset="0"/>
              </a:rPr>
              <a:t>großer</a:t>
            </a:r>
            <a:r>
              <a:rPr lang="cs-CZ" sz="2400" dirty="0" smtClean="0">
                <a:latin typeface="Comic Sans MS" pitchFamily="66" charset="0"/>
              </a:rPr>
              <a:t> </a:t>
            </a:r>
            <a:r>
              <a:rPr lang="cs-CZ" sz="2400" dirty="0" err="1" smtClean="0">
                <a:latin typeface="Comic Sans MS" pitchFamily="66" charset="0"/>
              </a:rPr>
              <a:t>Popularität</a:t>
            </a:r>
            <a:r>
              <a:rPr lang="cs-CZ" sz="2400" dirty="0" smtClean="0">
                <a:latin typeface="Comic Sans MS" pitchFamily="66" charset="0"/>
              </a:rPr>
              <a:t> ist </a:t>
            </a:r>
            <a:r>
              <a:rPr lang="cs-CZ" sz="2400" dirty="0" err="1" smtClean="0">
                <a:latin typeface="Comic Sans MS" pitchFamily="66" charset="0"/>
              </a:rPr>
              <a:t>er</a:t>
            </a:r>
            <a:r>
              <a:rPr lang="cs-CZ" sz="2400" dirty="0" smtClean="0">
                <a:latin typeface="Comic Sans MS" pitchFamily="66" charset="0"/>
              </a:rPr>
              <a:t> </a:t>
            </a:r>
            <a:r>
              <a:rPr lang="cs-CZ" sz="2400" dirty="0" err="1" smtClean="0">
                <a:latin typeface="Comic Sans MS" pitchFamily="66" charset="0"/>
              </a:rPr>
              <a:t>beim</a:t>
            </a:r>
            <a:r>
              <a:rPr lang="cs-CZ" sz="2400" dirty="0" smtClean="0">
                <a:latin typeface="Comic Sans MS" pitchFamily="66" charset="0"/>
              </a:rPr>
              <a:t> </a:t>
            </a:r>
            <a:r>
              <a:rPr lang="cs-CZ" sz="2400" dirty="0" err="1" smtClean="0">
                <a:latin typeface="Comic Sans MS" pitchFamily="66" charset="0"/>
              </a:rPr>
              <a:t>Hof</a:t>
            </a:r>
            <a:r>
              <a:rPr lang="cs-CZ" sz="2400" dirty="0" smtClean="0">
                <a:latin typeface="Comic Sans MS" pitchFamily="66" charset="0"/>
              </a:rPr>
              <a:t> in </a:t>
            </a:r>
            <a:r>
              <a:rPr lang="cs-CZ" sz="2400" dirty="0" err="1" smtClean="0">
                <a:latin typeface="Comic Sans MS" pitchFamily="66" charset="0"/>
              </a:rPr>
              <a:t>Ungnade</a:t>
            </a:r>
            <a:r>
              <a:rPr lang="cs-CZ" sz="2400" dirty="0" smtClean="0">
                <a:latin typeface="Comic Sans MS" pitchFamily="66" charset="0"/>
              </a:rPr>
              <a:t> </a:t>
            </a:r>
            <a:r>
              <a:rPr lang="cs-CZ" sz="2400" dirty="0" err="1" smtClean="0">
                <a:latin typeface="Comic Sans MS" pitchFamily="66" charset="0"/>
              </a:rPr>
              <a:t>gefallen</a:t>
            </a:r>
            <a:endParaRPr lang="cs-CZ" sz="2400" dirty="0" smtClean="0">
              <a:latin typeface="Comic Sans MS" pitchFamily="66" charset="0"/>
            </a:endParaRPr>
          </a:p>
          <a:p>
            <a:pPr>
              <a:spcAft>
                <a:spcPts val="1200"/>
              </a:spcAft>
            </a:pPr>
            <a:r>
              <a:rPr lang="cs-CZ" sz="2400" dirty="0" err="1" smtClean="0">
                <a:latin typeface="Comic Sans MS" pitchFamily="66" charset="0"/>
              </a:rPr>
              <a:t>erst</a:t>
            </a:r>
            <a:r>
              <a:rPr lang="cs-CZ" sz="2400" dirty="0" smtClean="0">
                <a:latin typeface="Comic Sans MS" pitchFamily="66" charset="0"/>
              </a:rPr>
              <a:t> 1863 </a:t>
            </a:r>
            <a:r>
              <a:rPr lang="cs-CZ" sz="2400" dirty="0" err="1" smtClean="0">
                <a:latin typeface="Comic Sans MS" pitchFamily="66" charset="0"/>
              </a:rPr>
              <a:t>vom</a:t>
            </a:r>
            <a:r>
              <a:rPr lang="cs-CZ" sz="2400" dirty="0" smtClean="0">
                <a:latin typeface="Comic Sans MS" pitchFamily="66" charset="0"/>
              </a:rPr>
              <a:t> </a:t>
            </a:r>
            <a:r>
              <a:rPr lang="cs-CZ" sz="2400" dirty="0" err="1" smtClean="0">
                <a:latin typeface="Comic Sans MS" pitchFamily="66" charset="0"/>
              </a:rPr>
              <a:t>Kaiser</a:t>
            </a:r>
            <a:r>
              <a:rPr lang="cs-CZ" sz="2400" dirty="0" smtClean="0">
                <a:latin typeface="Comic Sans MS" pitchFamily="66" charset="0"/>
              </a:rPr>
              <a:t> </a:t>
            </a:r>
            <a:r>
              <a:rPr lang="cs-CZ" sz="2400" dirty="0" err="1" smtClean="0">
                <a:latin typeface="Comic Sans MS" pitchFamily="66" charset="0"/>
              </a:rPr>
              <a:t>Franz</a:t>
            </a:r>
            <a:r>
              <a:rPr lang="cs-CZ" sz="2400" dirty="0" smtClean="0">
                <a:latin typeface="Comic Sans MS" pitchFamily="66" charset="0"/>
              </a:rPr>
              <a:t> </a:t>
            </a:r>
            <a:r>
              <a:rPr lang="cs-CZ" sz="2400" dirty="0" err="1" smtClean="0">
                <a:latin typeface="Comic Sans MS" pitchFamily="66" charset="0"/>
              </a:rPr>
              <a:t>Joseph</a:t>
            </a:r>
            <a:r>
              <a:rPr lang="cs-CZ" sz="2400" dirty="0" smtClean="0">
                <a:latin typeface="Comic Sans MS" pitchFamily="66" charset="0"/>
              </a:rPr>
              <a:t> I. </a:t>
            </a:r>
            <a:r>
              <a:rPr lang="cs-CZ" sz="2400" dirty="0" err="1" smtClean="0">
                <a:latin typeface="Comic Sans MS" pitchFamily="66" charset="0"/>
              </a:rPr>
              <a:t>zum</a:t>
            </a:r>
            <a:r>
              <a:rPr lang="cs-CZ" sz="2400" dirty="0" smtClean="0">
                <a:latin typeface="Comic Sans MS" pitchFamily="66" charset="0"/>
              </a:rPr>
              <a:t> „k.k. </a:t>
            </a:r>
            <a:r>
              <a:rPr lang="cs-CZ" sz="2400" dirty="0" err="1" smtClean="0">
                <a:latin typeface="Comic Sans MS" pitchFamily="66" charset="0"/>
              </a:rPr>
              <a:t>Hofball</a:t>
            </a:r>
            <a:r>
              <a:rPr lang="cs-CZ" sz="2400" dirty="0" smtClean="0">
                <a:latin typeface="Comic Sans MS" pitchFamily="66" charset="0"/>
              </a:rPr>
              <a:t>-</a:t>
            </a:r>
            <a:r>
              <a:rPr lang="cs-CZ" sz="2400" dirty="0" err="1" smtClean="0">
                <a:latin typeface="Comic Sans MS" pitchFamily="66" charset="0"/>
              </a:rPr>
              <a:t>Musikdirektor</a:t>
            </a:r>
            <a:r>
              <a:rPr lang="cs-CZ" sz="2400" dirty="0" smtClean="0">
                <a:latin typeface="Comic Sans MS" pitchFamily="66" charset="0"/>
              </a:rPr>
              <a:t>“ </a:t>
            </a:r>
            <a:r>
              <a:rPr lang="cs-CZ" sz="2400" dirty="0" err="1" smtClean="0">
                <a:latin typeface="Comic Sans MS" pitchFamily="66" charset="0"/>
              </a:rPr>
              <a:t>ernannt</a:t>
            </a:r>
            <a:endParaRPr lang="cs-CZ" sz="2400" dirty="0" smtClean="0">
              <a:latin typeface="Comic Sans MS" pitchFamily="66" charset="0"/>
            </a:endParaRPr>
          </a:p>
          <a:p>
            <a:r>
              <a:rPr lang="cs-CZ" sz="2400" dirty="0" err="1" smtClean="0">
                <a:latin typeface="Comic Sans MS" pitchFamily="66" charset="0"/>
              </a:rPr>
              <a:t>er</a:t>
            </a:r>
            <a:r>
              <a:rPr lang="cs-CZ" sz="2400" dirty="0" smtClean="0">
                <a:latin typeface="Comic Sans MS" pitchFamily="66" charset="0"/>
              </a:rPr>
              <a:t> </a:t>
            </a:r>
            <a:r>
              <a:rPr lang="cs-CZ" sz="2400" dirty="0" err="1" smtClean="0">
                <a:latin typeface="Comic Sans MS" pitchFamily="66" charset="0"/>
              </a:rPr>
              <a:t>leitete</a:t>
            </a:r>
            <a:r>
              <a:rPr lang="cs-CZ" sz="2400" dirty="0" smtClean="0">
                <a:latin typeface="Comic Sans MS" pitchFamily="66" charset="0"/>
              </a:rPr>
              <a:t>  bis 1871 </a:t>
            </a:r>
            <a:r>
              <a:rPr lang="cs-CZ" sz="2400" dirty="0" err="1" smtClean="0">
                <a:latin typeface="Comic Sans MS" pitchFamily="66" charset="0"/>
              </a:rPr>
              <a:t>alle</a:t>
            </a:r>
            <a:r>
              <a:rPr lang="cs-CZ" sz="2400" dirty="0" smtClean="0">
                <a:latin typeface="Comic Sans MS" pitchFamily="66" charset="0"/>
              </a:rPr>
              <a:t> </a:t>
            </a:r>
            <a:r>
              <a:rPr lang="cs-CZ" sz="2400" dirty="0" err="1" smtClean="0">
                <a:latin typeface="Comic Sans MS" pitchFamily="66" charset="0"/>
              </a:rPr>
              <a:t>Hofbälle</a:t>
            </a:r>
            <a:endParaRPr lang="cs-CZ" sz="2400" dirty="0" smtClean="0">
              <a:latin typeface="Comic Sans MS" pitchFamily="66" charset="0"/>
            </a:endParaRPr>
          </a:p>
          <a:p>
            <a:pPr>
              <a:buNone/>
            </a:pPr>
            <a:endParaRPr lang="cs-CZ" sz="1800" dirty="0"/>
          </a:p>
        </p:txBody>
      </p:sp>
      <p:pic>
        <p:nvPicPr>
          <p:cNvPr id="5" name="Obrázek 4" descr="http://upload.wikimedia.org/wikipedia/commons/thumb/1/1b/Johann_Strauss_Grave.jpg/450px-Johann_Strauss_Grave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24128" y="1700808"/>
            <a:ext cx="2928943" cy="43576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ovéPole 5"/>
          <p:cNvSpPr txBox="1"/>
          <p:nvPr/>
        </p:nvSpPr>
        <p:spPr>
          <a:xfrm>
            <a:off x="5796136" y="5733256"/>
            <a:ext cx="42862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 smtClean="0">
                <a:solidFill>
                  <a:schemeClr val="accent6">
                    <a:lumMod val="40000"/>
                    <a:lumOff val="60000"/>
                  </a:schemeClr>
                </a:solidFill>
                <a:latin typeface="Comic Sans MS" pitchFamily="66" charset="0"/>
              </a:rPr>
              <a:t>16</a:t>
            </a:r>
            <a:endParaRPr lang="cs-CZ" sz="1200" dirty="0">
              <a:solidFill>
                <a:schemeClr val="accent6">
                  <a:lumMod val="40000"/>
                  <a:lumOff val="60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5508104" y="6165304"/>
            <a:ext cx="335755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dirty="0" err="1" smtClean="0">
                <a:latin typeface="Comic Sans MS" pitchFamily="66" charset="0"/>
              </a:rPr>
              <a:t>Grab</a:t>
            </a:r>
            <a:r>
              <a:rPr lang="cs-CZ" sz="1600" dirty="0" smtClean="0">
                <a:latin typeface="Comic Sans MS" pitchFamily="66" charset="0"/>
              </a:rPr>
              <a:t> </a:t>
            </a:r>
            <a:r>
              <a:rPr lang="cs-CZ" sz="1600" dirty="0" err="1" smtClean="0">
                <a:latin typeface="Comic Sans MS" pitchFamily="66" charset="0"/>
              </a:rPr>
              <a:t>am</a:t>
            </a:r>
            <a:r>
              <a:rPr lang="cs-CZ" sz="1600" dirty="0" smtClean="0">
                <a:latin typeface="Comic Sans MS" pitchFamily="66" charset="0"/>
              </a:rPr>
              <a:t> </a:t>
            </a:r>
            <a:r>
              <a:rPr lang="cs-CZ" sz="1600" dirty="0" err="1" smtClean="0">
                <a:latin typeface="Comic Sans MS" pitchFamily="66" charset="0"/>
              </a:rPr>
              <a:t>Zentralfriehhof</a:t>
            </a:r>
            <a:r>
              <a:rPr lang="cs-CZ" sz="1600" dirty="0" smtClean="0">
                <a:latin typeface="Comic Sans MS" pitchFamily="66" charset="0"/>
              </a:rPr>
              <a:t> in </a:t>
            </a:r>
            <a:r>
              <a:rPr lang="cs-CZ" sz="1600" dirty="0" err="1" smtClean="0">
                <a:latin typeface="Comic Sans MS" pitchFamily="66" charset="0"/>
              </a:rPr>
              <a:t>Wien</a:t>
            </a:r>
            <a:endParaRPr lang="cs-CZ" sz="1600" dirty="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>
                <a:latin typeface="Comic Sans MS" pitchFamily="66" charset="0"/>
              </a:rPr>
              <a:t>Das</a:t>
            </a:r>
            <a:r>
              <a:rPr lang="cs-CZ" dirty="0" smtClean="0">
                <a:latin typeface="Comic Sans MS" pitchFamily="66" charset="0"/>
              </a:rPr>
              <a:t> </a:t>
            </a:r>
            <a:r>
              <a:rPr lang="cs-CZ" dirty="0" err="1" smtClean="0">
                <a:latin typeface="Comic Sans MS" pitchFamily="66" charset="0"/>
              </a:rPr>
              <a:t>Schaffen</a:t>
            </a:r>
            <a:r>
              <a:rPr lang="cs-CZ" dirty="0" smtClean="0">
                <a:latin typeface="Comic Sans MS" pitchFamily="66" charset="0"/>
              </a:rPr>
              <a:t> von </a:t>
            </a:r>
            <a:r>
              <a:rPr lang="cs-CZ" dirty="0" err="1" smtClean="0">
                <a:latin typeface="Comic Sans MS" pitchFamily="66" charset="0"/>
              </a:rPr>
              <a:t>Strauß</a:t>
            </a:r>
            <a:endParaRPr lang="cs-CZ" dirty="0">
              <a:latin typeface="Comic Sans MS" pitchFamily="66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340768"/>
            <a:ext cx="5148064" cy="5286412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cs-CZ" sz="2400" dirty="0" err="1" smtClean="0">
                <a:latin typeface="Comic Sans MS" pitchFamily="66" charset="0"/>
              </a:rPr>
              <a:t>Strauss</a:t>
            </a:r>
            <a:r>
              <a:rPr lang="cs-CZ" sz="2400" dirty="0" smtClean="0">
                <a:latin typeface="Comic Sans MS" pitchFamily="66" charset="0"/>
              </a:rPr>
              <a:t> </a:t>
            </a:r>
            <a:r>
              <a:rPr lang="cs-CZ" sz="2400" dirty="0" err="1" smtClean="0">
                <a:latin typeface="Comic Sans MS" pitchFamily="66" charset="0"/>
              </a:rPr>
              <a:t>komponierte</a:t>
            </a:r>
            <a:endParaRPr lang="cs-CZ" sz="2400" dirty="0" smtClean="0">
              <a:latin typeface="Comic Sans MS" pitchFamily="66" charset="0"/>
            </a:endParaRPr>
          </a:p>
          <a:p>
            <a:pPr>
              <a:buNone/>
            </a:pPr>
            <a:r>
              <a:rPr lang="cs-CZ" sz="2400" dirty="0" smtClean="0">
                <a:latin typeface="Comic Sans MS" pitchFamily="66" charset="0"/>
              </a:rPr>
              <a:t> </a:t>
            </a:r>
          </a:p>
          <a:p>
            <a:r>
              <a:rPr lang="cs-CZ" sz="2400" dirty="0" smtClean="0">
                <a:latin typeface="Comic Sans MS" pitchFamily="66" charset="0"/>
              </a:rPr>
              <a:t>16 </a:t>
            </a:r>
            <a:r>
              <a:rPr lang="cs-CZ" sz="2400" dirty="0" err="1" smtClean="0">
                <a:latin typeface="Comic Sans MS" pitchFamily="66" charset="0"/>
              </a:rPr>
              <a:t>Operetten</a:t>
            </a:r>
            <a:r>
              <a:rPr lang="cs-CZ" sz="2400" dirty="0" smtClean="0">
                <a:latin typeface="Comic Sans MS" pitchFamily="66" charset="0"/>
              </a:rPr>
              <a:t> : </a:t>
            </a:r>
            <a:r>
              <a:rPr lang="cs-CZ" sz="2400" i="1" dirty="0" smtClean="0">
                <a:solidFill>
                  <a:srgbClr val="184C21"/>
                </a:solidFill>
                <a:latin typeface="Comic Sans MS" pitchFamily="66" charset="0"/>
              </a:rPr>
              <a:t>Die </a:t>
            </a:r>
            <a:r>
              <a:rPr lang="cs-CZ" sz="2400" i="1" dirty="0" err="1" smtClean="0">
                <a:solidFill>
                  <a:srgbClr val="184C21"/>
                </a:solidFill>
                <a:latin typeface="Comic Sans MS" pitchFamily="66" charset="0"/>
              </a:rPr>
              <a:t>Fledermaus</a:t>
            </a:r>
            <a:r>
              <a:rPr lang="cs-CZ" sz="2400" dirty="0" smtClean="0">
                <a:solidFill>
                  <a:srgbClr val="184C21"/>
                </a:solidFill>
                <a:latin typeface="Comic Sans MS" pitchFamily="66" charset="0"/>
              </a:rPr>
              <a:t>,</a:t>
            </a:r>
            <a:r>
              <a:rPr lang="cs-CZ" sz="2400" i="1" dirty="0" smtClean="0">
                <a:solidFill>
                  <a:srgbClr val="184C21"/>
                </a:solidFill>
                <a:latin typeface="Comic Sans MS" pitchFamily="66" charset="0"/>
              </a:rPr>
              <a:t>  </a:t>
            </a:r>
            <a:r>
              <a:rPr lang="cs-CZ" sz="2400" i="1" dirty="0" err="1" smtClean="0">
                <a:solidFill>
                  <a:srgbClr val="184C21"/>
                </a:solidFill>
                <a:latin typeface="Comic Sans MS" pitchFamily="66" charset="0"/>
              </a:rPr>
              <a:t>Eine</a:t>
            </a:r>
            <a:r>
              <a:rPr lang="cs-CZ" sz="2400" i="1" dirty="0" smtClean="0">
                <a:solidFill>
                  <a:srgbClr val="184C21"/>
                </a:solidFill>
                <a:latin typeface="Comic Sans MS" pitchFamily="66" charset="0"/>
              </a:rPr>
              <a:t> </a:t>
            </a:r>
            <a:r>
              <a:rPr lang="cs-CZ" sz="2400" i="1" dirty="0" err="1" smtClean="0">
                <a:solidFill>
                  <a:srgbClr val="184C21"/>
                </a:solidFill>
                <a:latin typeface="Comic Sans MS" pitchFamily="66" charset="0"/>
              </a:rPr>
              <a:t>Nacht</a:t>
            </a:r>
            <a:r>
              <a:rPr lang="cs-CZ" sz="2400" i="1" dirty="0" smtClean="0">
                <a:solidFill>
                  <a:srgbClr val="184C21"/>
                </a:solidFill>
                <a:latin typeface="Comic Sans MS" pitchFamily="66" charset="0"/>
              </a:rPr>
              <a:t> in </a:t>
            </a:r>
            <a:r>
              <a:rPr lang="cs-CZ" sz="2400" i="1" dirty="0" err="1" smtClean="0">
                <a:solidFill>
                  <a:srgbClr val="184C21"/>
                </a:solidFill>
                <a:latin typeface="Comic Sans MS" pitchFamily="66" charset="0"/>
              </a:rPr>
              <a:t>Venedig</a:t>
            </a:r>
            <a:r>
              <a:rPr lang="cs-CZ" sz="2400" i="1" dirty="0" smtClean="0">
                <a:solidFill>
                  <a:srgbClr val="184C21"/>
                </a:solidFill>
                <a:latin typeface="Comic Sans MS" pitchFamily="66" charset="0"/>
              </a:rPr>
              <a:t>,</a:t>
            </a:r>
          </a:p>
          <a:p>
            <a:pPr>
              <a:buNone/>
            </a:pPr>
            <a:r>
              <a:rPr lang="cs-CZ" sz="2400" i="1" dirty="0" smtClean="0">
                <a:solidFill>
                  <a:srgbClr val="184C21"/>
                </a:solidFill>
                <a:latin typeface="Comic Sans MS" pitchFamily="66" charset="0"/>
              </a:rPr>
              <a:t>	Der </a:t>
            </a:r>
            <a:r>
              <a:rPr lang="cs-CZ" sz="2400" i="1" dirty="0" err="1" smtClean="0">
                <a:solidFill>
                  <a:srgbClr val="184C21"/>
                </a:solidFill>
                <a:latin typeface="Comic Sans MS" pitchFamily="66" charset="0"/>
              </a:rPr>
              <a:t>Zigeunerbaron</a:t>
            </a:r>
            <a:endParaRPr lang="cs-CZ" sz="2400" dirty="0" smtClean="0">
              <a:solidFill>
                <a:srgbClr val="184C21"/>
              </a:solidFill>
              <a:latin typeface="Comic Sans MS" pitchFamily="66" charset="0"/>
            </a:endParaRPr>
          </a:p>
          <a:p>
            <a:endParaRPr lang="cs-CZ" sz="2400" dirty="0" smtClean="0">
              <a:solidFill>
                <a:schemeClr val="accent3">
                  <a:lumMod val="50000"/>
                </a:schemeClr>
              </a:solidFill>
              <a:latin typeface="Comic Sans MS" pitchFamily="66" charset="0"/>
            </a:endParaRPr>
          </a:p>
          <a:p>
            <a:r>
              <a:rPr lang="cs-CZ" sz="2400" dirty="0" smtClean="0">
                <a:latin typeface="Comic Sans MS" pitchFamily="66" charset="0"/>
              </a:rPr>
              <a:t>500 </a:t>
            </a:r>
            <a:r>
              <a:rPr lang="cs-CZ" sz="2400" dirty="0" err="1" smtClean="0">
                <a:latin typeface="Comic Sans MS" pitchFamily="66" charset="0"/>
              </a:rPr>
              <a:t>Walzer</a:t>
            </a:r>
            <a:r>
              <a:rPr lang="cs-CZ" sz="2400" dirty="0" smtClean="0">
                <a:latin typeface="Comic Sans MS" pitchFamily="66" charset="0"/>
              </a:rPr>
              <a:t> </a:t>
            </a:r>
            <a:r>
              <a:rPr lang="cs-CZ" sz="2400" dirty="0" err="1" smtClean="0">
                <a:latin typeface="Comic Sans MS" pitchFamily="66" charset="0"/>
              </a:rPr>
              <a:t>und</a:t>
            </a:r>
            <a:r>
              <a:rPr lang="cs-CZ" sz="2400" dirty="0" smtClean="0">
                <a:latin typeface="Comic Sans MS" pitchFamily="66" charset="0"/>
              </a:rPr>
              <a:t>  </a:t>
            </a:r>
            <a:r>
              <a:rPr lang="cs-CZ" sz="2400" dirty="0" err="1" smtClean="0">
                <a:latin typeface="Comic Sans MS" pitchFamily="66" charset="0"/>
              </a:rPr>
              <a:t>Polkas</a:t>
            </a:r>
            <a:endParaRPr lang="cs-CZ" sz="2400" dirty="0" smtClean="0">
              <a:latin typeface="Comic Sans MS" pitchFamily="66" charset="0"/>
            </a:endParaRPr>
          </a:p>
          <a:p>
            <a:r>
              <a:rPr lang="cs-CZ" sz="2400" dirty="0" smtClean="0">
                <a:latin typeface="Comic Sans MS" pitchFamily="66" charset="0"/>
              </a:rPr>
              <a:t> </a:t>
            </a:r>
            <a:r>
              <a:rPr lang="cs-CZ" sz="2400" dirty="0" err="1" smtClean="0">
                <a:latin typeface="Comic Sans MS" pitchFamily="66" charset="0"/>
              </a:rPr>
              <a:t>ein</a:t>
            </a:r>
            <a:r>
              <a:rPr lang="cs-CZ" sz="2400" dirty="0" smtClean="0">
                <a:latin typeface="Comic Sans MS" pitchFamily="66" charset="0"/>
              </a:rPr>
              <a:t> </a:t>
            </a:r>
            <a:r>
              <a:rPr lang="cs-CZ" sz="2400" dirty="0" err="1" smtClean="0">
                <a:latin typeface="Comic Sans MS" pitchFamily="66" charset="0"/>
              </a:rPr>
              <a:t>Ballett</a:t>
            </a:r>
            <a:r>
              <a:rPr lang="cs-CZ" sz="2400" dirty="0" smtClean="0">
                <a:latin typeface="Comic Sans MS" pitchFamily="66" charset="0"/>
              </a:rPr>
              <a:t>, </a:t>
            </a:r>
            <a:r>
              <a:rPr lang="cs-CZ" sz="2400" dirty="0" err="1" smtClean="0">
                <a:latin typeface="Comic Sans MS" pitchFamily="66" charset="0"/>
              </a:rPr>
              <a:t>eine</a:t>
            </a:r>
            <a:r>
              <a:rPr lang="cs-CZ" sz="2400" dirty="0" smtClean="0">
                <a:latin typeface="Comic Sans MS" pitchFamily="66" charset="0"/>
              </a:rPr>
              <a:t> Oper</a:t>
            </a:r>
          </a:p>
          <a:p>
            <a:pPr>
              <a:buNone/>
            </a:pPr>
            <a:endParaRPr lang="cs-CZ" sz="2400" dirty="0" smtClean="0">
              <a:latin typeface="Comic Sans MS" pitchFamily="66" charset="0"/>
            </a:endParaRPr>
          </a:p>
          <a:p>
            <a:r>
              <a:rPr lang="cs-CZ" sz="2400" dirty="0" smtClean="0">
                <a:latin typeface="Comic Sans MS" pitchFamily="66" charset="0"/>
              </a:rPr>
              <a:t>der </a:t>
            </a:r>
            <a:r>
              <a:rPr lang="cs-CZ" sz="2400" dirty="0" err="1" smtClean="0">
                <a:latin typeface="Comic Sans MS" pitchFamily="66" charset="0"/>
              </a:rPr>
              <a:t>Walzer</a:t>
            </a:r>
            <a:r>
              <a:rPr lang="cs-CZ" sz="2400" dirty="0" smtClean="0">
                <a:latin typeface="Comic Sans MS" pitchFamily="66" charset="0"/>
              </a:rPr>
              <a:t> </a:t>
            </a:r>
            <a:r>
              <a:rPr lang="cs-CZ" sz="2400" i="1" dirty="0" err="1" smtClean="0">
                <a:solidFill>
                  <a:srgbClr val="990099"/>
                </a:solidFill>
                <a:latin typeface="Comic Sans MS" pitchFamily="66" charset="0"/>
              </a:rPr>
              <a:t>An</a:t>
            </a:r>
            <a:r>
              <a:rPr lang="cs-CZ" sz="2400" i="1" dirty="0" smtClean="0">
                <a:solidFill>
                  <a:srgbClr val="990099"/>
                </a:solidFill>
                <a:latin typeface="Comic Sans MS" pitchFamily="66" charset="0"/>
              </a:rPr>
              <a:t> der </a:t>
            </a:r>
            <a:r>
              <a:rPr lang="cs-CZ" sz="2400" i="1" dirty="0" err="1" smtClean="0">
                <a:solidFill>
                  <a:srgbClr val="990099"/>
                </a:solidFill>
                <a:latin typeface="Comic Sans MS" pitchFamily="66" charset="0"/>
              </a:rPr>
              <a:t>schönen</a:t>
            </a:r>
            <a:r>
              <a:rPr lang="cs-CZ" sz="2400" i="1" dirty="0" smtClean="0">
                <a:solidFill>
                  <a:srgbClr val="990099"/>
                </a:solidFill>
                <a:latin typeface="Comic Sans MS" pitchFamily="66" charset="0"/>
              </a:rPr>
              <a:t> </a:t>
            </a:r>
            <a:r>
              <a:rPr lang="cs-CZ" sz="2400" i="1" dirty="0" err="1" smtClean="0">
                <a:solidFill>
                  <a:srgbClr val="990099"/>
                </a:solidFill>
                <a:latin typeface="Comic Sans MS" pitchFamily="66" charset="0"/>
              </a:rPr>
              <a:t>blauen</a:t>
            </a:r>
            <a:r>
              <a:rPr lang="cs-CZ" sz="2400" i="1" dirty="0" smtClean="0">
                <a:solidFill>
                  <a:srgbClr val="990099"/>
                </a:solidFill>
                <a:latin typeface="Comic Sans MS" pitchFamily="66" charset="0"/>
              </a:rPr>
              <a:t> </a:t>
            </a:r>
            <a:r>
              <a:rPr lang="cs-CZ" sz="2400" i="1" dirty="0" err="1" smtClean="0">
                <a:solidFill>
                  <a:srgbClr val="990099"/>
                </a:solidFill>
                <a:latin typeface="Comic Sans MS" pitchFamily="66" charset="0"/>
              </a:rPr>
              <a:t>Donau</a:t>
            </a:r>
            <a:r>
              <a:rPr lang="cs-CZ" sz="2400" dirty="0" smtClean="0">
                <a:solidFill>
                  <a:srgbClr val="A50021"/>
                </a:solidFill>
                <a:latin typeface="Comic Sans MS" pitchFamily="66" charset="0"/>
              </a:rPr>
              <a:t> </a:t>
            </a:r>
            <a:r>
              <a:rPr lang="cs-CZ" sz="2400" dirty="0" err="1" smtClean="0">
                <a:latin typeface="Comic Sans MS" pitchFamily="66" charset="0"/>
              </a:rPr>
              <a:t>wurde</a:t>
            </a:r>
            <a:r>
              <a:rPr lang="cs-CZ" sz="2400" dirty="0" smtClean="0">
                <a:latin typeface="Comic Sans MS" pitchFamily="66" charset="0"/>
              </a:rPr>
              <a:t> </a:t>
            </a:r>
            <a:r>
              <a:rPr lang="cs-CZ" sz="2400" dirty="0" err="1" smtClean="0">
                <a:latin typeface="Comic Sans MS" pitchFamily="66" charset="0"/>
              </a:rPr>
              <a:t>die</a:t>
            </a:r>
            <a:r>
              <a:rPr lang="cs-CZ" sz="2400" dirty="0" smtClean="0">
                <a:latin typeface="Comic Sans MS" pitchFamily="66" charset="0"/>
              </a:rPr>
              <a:t> </a:t>
            </a:r>
            <a:r>
              <a:rPr lang="cs-CZ" sz="2400" dirty="0" err="1" smtClean="0">
                <a:latin typeface="Comic Sans MS" pitchFamily="66" charset="0"/>
              </a:rPr>
              <a:t>unoffizielle</a:t>
            </a:r>
            <a:r>
              <a:rPr lang="cs-CZ" sz="2400" dirty="0" smtClean="0">
                <a:latin typeface="Comic Sans MS" pitchFamily="66" charset="0"/>
              </a:rPr>
              <a:t> Hymne </a:t>
            </a:r>
            <a:r>
              <a:rPr lang="cs-CZ" sz="2400" dirty="0" err="1" smtClean="0">
                <a:latin typeface="Comic Sans MS" pitchFamily="66" charset="0"/>
              </a:rPr>
              <a:t>Wiens</a:t>
            </a:r>
            <a:r>
              <a:rPr lang="cs-CZ" sz="2400" dirty="0" smtClean="0">
                <a:latin typeface="Comic Sans MS" pitchFamily="66" charset="0"/>
              </a:rPr>
              <a:t> und </a:t>
            </a:r>
            <a:r>
              <a:rPr lang="cs-CZ" sz="2400" dirty="0" err="1" smtClean="0">
                <a:latin typeface="Comic Sans MS" pitchFamily="66" charset="0"/>
              </a:rPr>
              <a:t>Österreichs</a:t>
            </a:r>
            <a:endParaRPr lang="cs-CZ" sz="2400" dirty="0" smtClean="0">
              <a:latin typeface="Comic Sans MS" pitchFamily="66" charset="0"/>
            </a:endParaRPr>
          </a:p>
          <a:p>
            <a:pPr>
              <a:buNone/>
            </a:pPr>
            <a:endParaRPr lang="cs-CZ" sz="2400" dirty="0" smtClean="0">
              <a:latin typeface="Comic Sans MS" pitchFamily="66" charset="0"/>
            </a:endParaRPr>
          </a:p>
          <a:p>
            <a:pPr>
              <a:buNone/>
            </a:pPr>
            <a:endParaRPr lang="cs-CZ" sz="2400" dirty="0" smtClean="0">
              <a:latin typeface="Comic Sans MS" pitchFamily="66" charset="0"/>
            </a:endParaRPr>
          </a:p>
          <a:p>
            <a:pPr>
              <a:buNone/>
            </a:pPr>
            <a:r>
              <a:rPr lang="cs-CZ" sz="1700" dirty="0" err="1" smtClean="0">
                <a:solidFill>
                  <a:srgbClr val="990099"/>
                </a:solidFill>
                <a:latin typeface="Comic Sans MS" pitchFamily="66" charset="0"/>
                <a:cs typeface="Arial" pitchFamily="34" charset="0"/>
                <a:hlinkClick r:id="rId3"/>
              </a:rPr>
              <a:t>Hörprobe</a:t>
            </a:r>
            <a:r>
              <a:rPr lang="cs-CZ" sz="1700" dirty="0" smtClean="0">
                <a:solidFill>
                  <a:srgbClr val="990099"/>
                </a:solidFill>
                <a:latin typeface="Comic Sans MS" pitchFamily="66" charset="0"/>
                <a:cs typeface="Arial" pitchFamily="34" charset="0"/>
              </a:rPr>
              <a:t> </a:t>
            </a:r>
            <a:r>
              <a:rPr lang="cs-CZ" sz="1700" dirty="0" smtClean="0">
                <a:solidFill>
                  <a:srgbClr val="3333CC"/>
                </a:solidFill>
                <a:latin typeface="Comic Sans MS" pitchFamily="66" charset="0"/>
                <a:cs typeface="Arial" pitchFamily="34" charset="0"/>
              </a:rPr>
              <a:t>5</a:t>
            </a:r>
          </a:p>
          <a:p>
            <a:pPr>
              <a:buNone/>
            </a:pPr>
            <a:endParaRPr lang="cs-CZ" sz="1800" dirty="0"/>
          </a:p>
        </p:txBody>
      </p:sp>
      <p:pic>
        <p:nvPicPr>
          <p:cNvPr id="4" name="Obrázek 3" descr="http://upload.wikimedia.org/wikipedia/commons/thumb/3/3b/JohannStrauss_02.jpg/415px-JohannStrauss_02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72132" y="1428736"/>
            <a:ext cx="3262321" cy="48577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ovéPole 4"/>
          <p:cNvSpPr txBox="1"/>
          <p:nvPr/>
        </p:nvSpPr>
        <p:spPr>
          <a:xfrm>
            <a:off x="5286380" y="6357958"/>
            <a:ext cx="38576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dirty="0" err="1" smtClean="0">
                <a:latin typeface="Comic Sans MS" pitchFamily="66" charset="0"/>
              </a:rPr>
              <a:t>Strauß</a:t>
            </a:r>
            <a:r>
              <a:rPr lang="cs-CZ" sz="1600" dirty="0" smtClean="0">
                <a:latin typeface="Comic Sans MS" pitchFamily="66" charset="0"/>
              </a:rPr>
              <a:t>-</a:t>
            </a:r>
            <a:r>
              <a:rPr lang="cs-CZ" sz="1600" dirty="0" err="1" smtClean="0">
                <a:latin typeface="Comic Sans MS" pitchFamily="66" charset="0"/>
              </a:rPr>
              <a:t>Denkmal</a:t>
            </a:r>
            <a:r>
              <a:rPr lang="cs-CZ" sz="1600" dirty="0" smtClean="0">
                <a:latin typeface="Comic Sans MS" pitchFamily="66" charset="0"/>
              </a:rPr>
              <a:t> </a:t>
            </a:r>
            <a:r>
              <a:rPr lang="cs-CZ" sz="1600" dirty="0" err="1" smtClean="0">
                <a:latin typeface="Comic Sans MS" pitchFamily="66" charset="0"/>
              </a:rPr>
              <a:t>im</a:t>
            </a:r>
            <a:r>
              <a:rPr lang="cs-CZ" sz="1600" dirty="0" smtClean="0">
                <a:latin typeface="Comic Sans MS" pitchFamily="66" charset="0"/>
              </a:rPr>
              <a:t> </a:t>
            </a:r>
            <a:r>
              <a:rPr lang="cs-CZ" sz="1600" dirty="0" err="1" smtClean="0">
                <a:latin typeface="Comic Sans MS" pitchFamily="66" charset="0"/>
              </a:rPr>
              <a:t>Stadtpark</a:t>
            </a:r>
            <a:r>
              <a:rPr lang="cs-CZ" sz="1600" dirty="0" smtClean="0">
                <a:latin typeface="Comic Sans MS" pitchFamily="66" charset="0"/>
              </a:rPr>
              <a:t> in </a:t>
            </a:r>
            <a:r>
              <a:rPr lang="cs-CZ" sz="1600" dirty="0" err="1" smtClean="0">
                <a:latin typeface="Comic Sans MS" pitchFamily="66" charset="0"/>
              </a:rPr>
              <a:t>Wien</a:t>
            </a:r>
            <a:endParaRPr lang="cs-CZ" sz="1600" dirty="0">
              <a:latin typeface="Comic Sans MS" pitchFamily="66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5643570" y="5929330"/>
            <a:ext cx="42862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 smtClean="0">
                <a:solidFill>
                  <a:schemeClr val="accent6">
                    <a:lumMod val="40000"/>
                    <a:lumOff val="60000"/>
                  </a:schemeClr>
                </a:solidFill>
              </a:rPr>
              <a:t>17</a:t>
            </a:r>
            <a:endParaRPr lang="cs-CZ" sz="1200" dirty="0">
              <a:solidFill>
                <a:schemeClr val="accent6">
                  <a:lumMod val="40000"/>
                  <a:lumOff val="6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>
                <a:latin typeface="Comic Sans MS" pitchFamily="66" charset="0"/>
              </a:rPr>
              <a:t>Zdroje obrázků</a:t>
            </a:r>
            <a:endParaRPr lang="cs-CZ" sz="3600" dirty="0">
              <a:latin typeface="Comic Sans MS" pitchFamily="66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3224" y="1857364"/>
            <a:ext cx="8536494" cy="4786346"/>
          </a:xfrm>
        </p:spPr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cs-CZ" sz="1400" dirty="0" smtClean="0"/>
              <a:t>1.Autor neuveden. </a:t>
            </a:r>
            <a:r>
              <a:rPr lang="cs-CZ" sz="1400" i="1" dirty="0" smtClean="0"/>
              <a:t>www.</a:t>
            </a:r>
            <a:r>
              <a:rPr lang="cs-CZ" sz="1400" i="1" dirty="0" err="1" smtClean="0"/>
              <a:t>wikipedia.de</a:t>
            </a:r>
            <a:r>
              <a:rPr lang="cs-CZ" sz="1400" dirty="0" smtClean="0"/>
              <a:t> [online]. [cit. 6.4.2013]. Dostupný na WWW:</a:t>
            </a:r>
          </a:p>
          <a:p>
            <a:pPr>
              <a:buNone/>
            </a:pPr>
            <a:r>
              <a:rPr lang="cs-CZ" sz="1400" u="sng" dirty="0" smtClean="0">
                <a:hlinkClick r:id="rId2"/>
              </a:rPr>
              <a:t>http://upload.wikimedia.org/wikipedia/commons/thumb/1/1e/Wolfgang-amadeus-mozart_1.jpg/326px-Wolfgang-amadeus</a:t>
            </a:r>
          </a:p>
          <a:p>
            <a:pPr>
              <a:buNone/>
            </a:pPr>
            <a:r>
              <a:rPr lang="cs-CZ" sz="1400" u="sng" dirty="0" err="1" smtClean="0">
                <a:hlinkClick r:id="rId2"/>
              </a:rPr>
              <a:t>mozart</a:t>
            </a:r>
            <a:r>
              <a:rPr lang="cs-CZ" sz="1400" u="sng" dirty="0" smtClean="0">
                <a:hlinkClick r:id="rId2"/>
              </a:rPr>
              <a:t>_1.jpg</a:t>
            </a:r>
            <a:endParaRPr lang="cs-CZ" sz="1400" u="sng" dirty="0" smtClean="0"/>
          </a:p>
          <a:p>
            <a:pPr>
              <a:buNone/>
            </a:pPr>
            <a:r>
              <a:rPr lang="cs-CZ" sz="1400" dirty="0" smtClean="0"/>
              <a:t>2. </a:t>
            </a:r>
            <a:r>
              <a:rPr lang="pt-BR" sz="1400" dirty="0" smtClean="0"/>
              <a:t>Autor </a:t>
            </a:r>
            <a:r>
              <a:rPr lang="cs-CZ" sz="1400" dirty="0" smtClean="0"/>
              <a:t>n</a:t>
            </a:r>
            <a:r>
              <a:rPr lang="pt-BR" sz="1400" dirty="0" smtClean="0"/>
              <a:t>euveden. </a:t>
            </a:r>
            <a:r>
              <a:rPr lang="pt-BR" sz="1400" i="1" dirty="0" smtClean="0"/>
              <a:t>www.wikipedia.de</a:t>
            </a:r>
            <a:r>
              <a:rPr lang="pt-BR" sz="1400" dirty="0" smtClean="0"/>
              <a:t> [online]. [cit. 22.4.2013]. Dostupný na WWW:</a:t>
            </a:r>
            <a:endParaRPr lang="cs-CZ" sz="1400" dirty="0" smtClean="0"/>
          </a:p>
          <a:p>
            <a:pPr>
              <a:buNone/>
            </a:pPr>
            <a:r>
              <a:rPr lang="pt-BR" sz="1400" dirty="0" smtClean="0">
                <a:hlinkClick r:id="rId3"/>
              </a:rPr>
              <a:t>http://upload.wikimedia.org/wikipedia/commons/thumb/6/6f/Beethoven.jpg/499px-Beethoven.jpg</a:t>
            </a:r>
            <a:endParaRPr lang="cs-CZ" sz="1400" dirty="0" smtClean="0"/>
          </a:p>
          <a:p>
            <a:pPr>
              <a:buNone/>
            </a:pPr>
            <a:r>
              <a:rPr lang="cs-CZ" sz="1400" dirty="0" smtClean="0"/>
              <a:t>3. a 12. </a:t>
            </a:r>
            <a:r>
              <a:rPr lang="pt-BR" sz="1400" dirty="0" smtClean="0"/>
              <a:t>Autor </a:t>
            </a:r>
            <a:r>
              <a:rPr lang="cs-CZ" sz="1400" dirty="0" smtClean="0"/>
              <a:t>n</a:t>
            </a:r>
            <a:r>
              <a:rPr lang="pt-BR" sz="1400" dirty="0" smtClean="0"/>
              <a:t>euveden. </a:t>
            </a:r>
            <a:r>
              <a:rPr lang="pt-BR" sz="1400" i="1" dirty="0" smtClean="0"/>
              <a:t>www.wikipedia.de</a:t>
            </a:r>
            <a:r>
              <a:rPr lang="pt-BR" sz="1400" dirty="0" smtClean="0"/>
              <a:t> [online]. [cit. 22.4.2013]. Dostupný na WWW:</a:t>
            </a:r>
            <a:endParaRPr lang="cs-CZ" sz="1400" dirty="0" smtClean="0"/>
          </a:p>
          <a:p>
            <a:pPr>
              <a:buNone/>
            </a:pPr>
            <a:r>
              <a:rPr lang="pt-BR" sz="1400" dirty="0" smtClean="0">
                <a:hlinkClick r:id="rId4"/>
              </a:rPr>
              <a:t>http://upload.wikimedia.org/wikipedia/commons/thumb/0/05/Joseph_Haydn.jpg/474px-Joseph_Haydn.jpg</a:t>
            </a:r>
            <a:endParaRPr lang="cs-CZ" sz="1400" dirty="0" smtClean="0"/>
          </a:p>
          <a:p>
            <a:pPr>
              <a:buNone/>
            </a:pPr>
            <a:r>
              <a:rPr lang="cs-CZ" sz="1400" dirty="0" smtClean="0"/>
              <a:t>4. Autor neuveden. </a:t>
            </a:r>
            <a:r>
              <a:rPr lang="cs-CZ" sz="1400" i="1" dirty="0" smtClean="0"/>
              <a:t>www.</a:t>
            </a:r>
            <a:r>
              <a:rPr lang="cs-CZ" sz="1400" i="1" dirty="0" err="1" smtClean="0"/>
              <a:t>wikipedia.de</a:t>
            </a:r>
            <a:r>
              <a:rPr lang="cs-CZ" sz="1400" dirty="0" smtClean="0"/>
              <a:t> [online]. [cit. 22.4.2013]. Dostupný na WWW:</a:t>
            </a:r>
          </a:p>
          <a:p>
            <a:pPr>
              <a:buNone/>
            </a:pPr>
            <a:r>
              <a:rPr lang="cs-CZ" sz="1400" dirty="0" smtClean="0">
                <a:hlinkClick r:id="rId5"/>
              </a:rPr>
              <a:t>http://commons.wikimedia.org/wiki/File:Johann_Strauss_II_by_August_Eisenmenger_1888.jpg</a:t>
            </a:r>
            <a:endParaRPr lang="cs-CZ" sz="1400" dirty="0" smtClean="0"/>
          </a:p>
          <a:p>
            <a:pPr>
              <a:buNone/>
            </a:pPr>
            <a:r>
              <a:rPr lang="cs-CZ" sz="1400" dirty="0" smtClean="0"/>
              <a:t>5. PINGSTONE, Adrian. </a:t>
            </a:r>
            <a:r>
              <a:rPr lang="cs-CZ" sz="1400" i="1" dirty="0" smtClean="0"/>
              <a:t>www.</a:t>
            </a:r>
            <a:r>
              <a:rPr lang="cs-CZ" sz="1400" i="1" dirty="0" err="1" smtClean="0"/>
              <a:t>wikipedia.de</a:t>
            </a:r>
            <a:r>
              <a:rPr lang="cs-CZ" sz="1400" dirty="0" smtClean="0"/>
              <a:t> [online]. [cit. 22.4.2013]. Dostupný na WWW:</a:t>
            </a:r>
          </a:p>
          <a:p>
            <a:pPr>
              <a:buNone/>
            </a:pPr>
            <a:r>
              <a:rPr lang="cs-CZ" sz="1400" dirty="0" smtClean="0">
                <a:hlinkClick r:id="rId6"/>
              </a:rPr>
              <a:t>http://upload.wikimedia.org/wikipedia/commons/thumb/3/3a/Mozart.birth.500pix.jpg/363px-Mozart.birth.500pix.jpg</a:t>
            </a:r>
            <a:endParaRPr lang="cs-CZ" sz="1400" dirty="0" smtClean="0"/>
          </a:p>
          <a:p>
            <a:pPr>
              <a:buNone/>
            </a:pPr>
            <a:r>
              <a:rPr lang="cs-CZ" sz="1400" dirty="0" smtClean="0"/>
              <a:t> 6. Autor neuveden. </a:t>
            </a:r>
            <a:r>
              <a:rPr lang="cs-CZ" sz="1400" i="1" dirty="0" smtClean="0"/>
              <a:t>www.</a:t>
            </a:r>
            <a:r>
              <a:rPr lang="cs-CZ" sz="1400" i="1" dirty="0" err="1" smtClean="0"/>
              <a:t>wikipedia.de</a:t>
            </a:r>
            <a:r>
              <a:rPr lang="cs-CZ" sz="1400" dirty="0" smtClean="0"/>
              <a:t> [online]. [cit. 22.4.2013]. Dostupný na WWW:</a:t>
            </a:r>
          </a:p>
          <a:p>
            <a:pPr>
              <a:buNone/>
            </a:pPr>
            <a:r>
              <a:rPr lang="cs-CZ" sz="1400" dirty="0" smtClean="0">
                <a:hlinkClick r:id="rId7"/>
              </a:rPr>
              <a:t>http://upload.wikimedia.org/wikipedia/commons/3/3f/Wolfgang-amadeus-mozart_2.jpg</a:t>
            </a:r>
            <a:endParaRPr lang="cs-CZ" sz="1400" dirty="0" smtClean="0"/>
          </a:p>
          <a:p>
            <a:pPr>
              <a:buNone/>
            </a:pPr>
            <a:r>
              <a:rPr lang="cs-CZ" sz="1400" dirty="0" smtClean="0"/>
              <a:t>7. </a:t>
            </a:r>
            <a:r>
              <a:rPr lang="pt-BR" sz="1400" dirty="0" smtClean="0"/>
              <a:t>A</a:t>
            </a:r>
            <a:r>
              <a:rPr lang="cs-CZ" sz="1400" dirty="0" err="1" smtClean="0"/>
              <a:t>utor</a:t>
            </a:r>
            <a:r>
              <a:rPr lang="cs-CZ" sz="1400" dirty="0" smtClean="0"/>
              <a:t> n</a:t>
            </a:r>
            <a:r>
              <a:rPr lang="pt-BR" sz="1400" dirty="0" smtClean="0"/>
              <a:t>euveden. </a:t>
            </a:r>
            <a:r>
              <a:rPr lang="pt-BR" sz="1400" i="1" dirty="0" smtClean="0"/>
              <a:t>www.wikipedia.de</a:t>
            </a:r>
            <a:r>
              <a:rPr lang="pt-BR" sz="1400" dirty="0" smtClean="0"/>
              <a:t> [online]. [cit. 22.4.2013]. Dostupný na WWW:</a:t>
            </a:r>
            <a:endParaRPr lang="cs-CZ" sz="1400" dirty="0" smtClean="0"/>
          </a:p>
          <a:p>
            <a:pPr>
              <a:buNone/>
            </a:pPr>
            <a:r>
              <a:rPr lang="pt-BR" sz="1400" dirty="0" smtClean="0">
                <a:hlinkClick r:id="rId8"/>
              </a:rPr>
              <a:t>http://upload.wikimedia.org/wikipedia/commons/thumb/9/9e/Mozart_family_crop.jpg/408px-Mozart_family_crop.jpg</a:t>
            </a:r>
            <a:endParaRPr lang="cs-CZ" sz="1400" dirty="0" smtClean="0"/>
          </a:p>
          <a:p>
            <a:pPr>
              <a:buNone/>
            </a:pPr>
            <a:r>
              <a:rPr lang="pt-BR" sz="1400" dirty="0" smtClean="0"/>
              <a:t> </a:t>
            </a:r>
            <a:r>
              <a:rPr lang="cs-CZ" sz="1400" dirty="0" smtClean="0"/>
              <a:t>8. TOFFEL. </a:t>
            </a:r>
            <a:r>
              <a:rPr lang="cs-CZ" sz="1400" i="1" dirty="0" smtClean="0"/>
              <a:t>www.</a:t>
            </a:r>
            <a:r>
              <a:rPr lang="cs-CZ" sz="1400" i="1" dirty="0" err="1" smtClean="0"/>
              <a:t>wikipedia.de</a:t>
            </a:r>
            <a:r>
              <a:rPr lang="cs-CZ" sz="1400" dirty="0" smtClean="0"/>
              <a:t> [online]. [cit. 22.4.2013]. Dostupný na WWW:</a:t>
            </a:r>
          </a:p>
          <a:p>
            <a:pPr>
              <a:buNone/>
            </a:pPr>
            <a:r>
              <a:rPr lang="cs-CZ" sz="1400" dirty="0" smtClean="0">
                <a:hlinkClick r:id="rId9"/>
              </a:rPr>
              <a:t>http://upload.wikimedia.org/wikipedia/commons/thumb/4/48/Zentralfriedhof_Mozart-Denkmal.JPG</a:t>
            </a:r>
            <a:endParaRPr lang="cs-CZ" sz="1400" dirty="0" smtClean="0"/>
          </a:p>
          <a:p>
            <a:pPr>
              <a:buNone/>
            </a:pPr>
            <a:r>
              <a:rPr lang="cs-CZ" sz="1400" dirty="0" smtClean="0"/>
              <a:t>9. WEINGARTZ, Hans. </a:t>
            </a:r>
            <a:r>
              <a:rPr lang="cs-CZ" sz="1400" i="1" dirty="0" smtClean="0"/>
              <a:t>www.</a:t>
            </a:r>
            <a:r>
              <a:rPr lang="cs-CZ" sz="1400" i="1" dirty="0" err="1" smtClean="0"/>
              <a:t>wikipedia.de</a:t>
            </a:r>
            <a:r>
              <a:rPr lang="cs-CZ" sz="1400" dirty="0" smtClean="0"/>
              <a:t> [online]. [cit. 22.4.2013]. Dostupný  pod licencí CC BY-SA na WWW:</a:t>
            </a:r>
          </a:p>
          <a:p>
            <a:pPr>
              <a:buNone/>
            </a:pPr>
            <a:r>
              <a:rPr lang="cs-CZ" sz="1400" dirty="0" smtClean="0">
                <a:hlinkClick r:id="rId10"/>
              </a:rPr>
              <a:t>http://upload.wikimedia.org/wikipedia/commons/thumb/5/52/Bnbeetms.jpg/234px-Bnbeetms.jpg</a:t>
            </a:r>
            <a:endParaRPr lang="cs-CZ" sz="1400" dirty="0" smtClean="0"/>
          </a:p>
          <a:p>
            <a:pPr>
              <a:buNone/>
            </a:pPr>
            <a:endParaRPr lang="cs-CZ" sz="1400" dirty="0" smtClean="0"/>
          </a:p>
          <a:p>
            <a:pPr>
              <a:buNone/>
            </a:pPr>
            <a:endParaRPr lang="cs-CZ" sz="1400" dirty="0" smtClean="0"/>
          </a:p>
          <a:p>
            <a:pPr>
              <a:buNone/>
            </a:pPr>
            <a:endParaRPr lang="cs-CZ" sz="1200" dirty="0" smtClean="0"/>
          </a:p>
          <a:p>
            <a:pPr>
              <a:buNone/>
            </a:pPr>
            <a:endParaRPr lang="cs-CZ" sz="1200" dirty="0" smtClean="0"/>
          </a:p>
          <a:p>
            <a:pPr>
              <a:buNone/>
            </a:pPr>
            <a:endParaRPr lang="cs-CZ" sz="1200" dirty="0" smtClean="0"/>
          </a:p>
          <a:p>
            <a:pPr>
              <a:buNone/>
            </a:pPr>
            <a:r>
              <a:rPr lang="pt-BR" sz="1200" dirty="0" smtClean="0"/>
              <a:t> </a:t>
            </a:r>
            <a:endParaRPr lang="cs-CZ" sz="1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>
                <a:latin typeface="Comic Sans MS" pitchFamily="66" charset="0"/>
              </a:rPr>
              <a:t>Zdroje obrázků</a:t>
            </a:r>
            <a:endParaRPr lang="cs-CZ" sz="3600" dirty="0">
              <a:latin typeface="Comic Sans MS" pitchFamily="66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00034" y="1500174"/>
            <a:ext cx="8229600" cy="5214974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cs-CZ" sz="1300" dirty="0" smtClean="0"/>
              <a:t> 10. Robert G. </a:t>
            </a:r>
            <a:r>
              <a:rPr lang="cs-CZ" sz="1300" i="1" dirty="0" smtClean="0"/>
              <a:t>www.</a:t>
            </a:r>
            <a:r>
              <a:rPr lang="cs-CZ" sz="1300" i="1" dirty="0" err="1" smtClean="0"/>
              <a:t>wikipedia.de</a:t>
            </a:r>
            <a:r>
              <a:rPr lang="cs-CZ" sz="1300" dirty="0" smtClean="0"/>
              <a:t> [online]. [cit. 22.4.2013]. Dostupný pod licencí CC BY-SA na WWW:</a:t>
            </a:r>
          </a:p>
          <a:p>
            <a:pPr>
              <a:buNone/>
            </a:pPr>
            <a:r>
              <a:rPr lang="cs-CZ" sz="1300" dirty="0" smtClean="0">
                <a:hlinkClick r:id="rId2"/>
              </a:rPr>
              <a:t>http://upload.wikimedia.org/wikipedia/commons/thumb/d/d8/Thirteen-year-old_Beethoven.jpg/387px-Thirteen-year-old_Beethoven.jpg</a:t>
            </a:r>
            <a:endParaRPr lang="cs-CZ" sz="1300" dirty="0" smtClean="0"/>
          </a:p>
          <a:p>
            <a:pPr>
              <a:buNone/>
            </a:pPr>
            <a:r>
              <a:rPr lang="cs-CZ" sz="1300" dirty="0" smtClean="0"/>
              <a:t> 11. INVISIGOTH67. </a:t>
            </a:r>
            <a:r>
              <a:rPr lang="cs-CZ" sz="1300" i="1" dirty="0" smtClean="0"/>
              <a:t>www.</a:t>
            </a:r>
            <a:r>
              <a:rPr lang="cs-CZ" sz="1300" i="1" dirty="0" err="1" smtClean="0"/>
              <a:t>wikipedia.de</a:t>
            </a:r>
            <a:r>
              <a:rPr lang="cs-CZ" sz="1300" dirty="0" smtClean="0"/>
              <a:t> [online]. [cit. 22.4.2013]. Dostupný pod licencí CC BY-SA na WWW:</a:t>
            </a:r>
          </a:p>
          <a:p>
            <a:pPr>
              <a:buNone/>
            </a:pPr>
            <a:r>
              <a:rPr lang="cs-CZ" sz="1300" dirty="0" smtClean="0">
                <a:hlinkClick r:id="rId3"/>
              </a:rPr>
              <a:t>http://upload.wikimedia.org/wikipedia/commons/thumb/5/58/Zentralfriedhof_Ludwig_van_Beethoven.JPG/360px-Zentralfriedhof_Ludwig_van_Beethoven.JPG</a:t>
            </a:r>
            <a:endParaRPr lang="cs-CZ" sz="1300" dirty="0" smtClean="0"/>
          </a:p>
          <a:p>
            <a:pPr>
              <a:buNone/>
            </a:pPr>
            <a:r>
              <a:rPr lang="cs-CZ" sz="1300" dirty="0" smtClean="0"/>
              <a:t>13. BOSSI, </a:t>
            </a:r>
            <a:r>
              <a:rPr lang="cs-CZ" sz="1300" dirty="0" err="1" smtClean="0"/>
              <a:t>Andrew</a:t>
            </a:r>
            <a:r>
              <a:rPr lang="cs-CZ" sz="1300" dirty="0" smtClean="0"/>
              <a:t>. </a:t>
            </a:r>
            <a:r>
              <a:rPr lang="cs-CZ" sz="1300" i="1" dirty="0" smtClean="0"/>
              <a:t>www.</a:t>
            </a:r>
            <a:r>
              <a:rPr lang="cs-CZ" sz="1300" i="1" dirty="0" err="1" smtClean="0"/>
              <a:t>wikipedia.de</a:t>
            </a:r>
            <a:r>
              <a:rPr lang="cs-CZ" sz="1300" dirty="0" smtClean="0"/>
              <a:t> [online]. [cit. 22.4.2013]. Dostupný  pod licencí  CC BY-SA na WWW:</a:t>
            </a:r>
          </a:p>
          <a:p>
            <a:pPr>
              <a:buNone/>
            </a:pPr>
            <a:r>
              <a:rPr lang="cs-CZ" sz="1300" dirty="0" smtClean="0">
                <a:hlinkClick r:id="rId4"/>
              </a:rPr>
              <a:t>http://upload.wikimedia.org/wikipedia/commons/thumb/2/20/IMG_0180_-_Wien_-_Stephansdom_3.jpg/350px-IMG_0180_-</a:t>
            </a:r>
          </a:p>
          <a:p>
            <a:pPr>
              <a:buNone/>
            </a:pPr>
            <a:r>
              <a:rPr lang="cs-CZ" sz="1300" dirty="0" err="1" smtClean="0">
                <a:hlinkClick r:id="rId4"/>
              </a:rPr>
              <a:t>Wien</a:t>
            </a:r>
            <a:r>
              <a:rPr lang="cs-CZ" sz="1300" dirty="0" smtClean="0">
                <a:hlinkClick r:id="rId4"/>
              </a:rPr>
              <a:t>_-_Stephansdom_3.jpg</a:t>
            </a:r>
            <a:endParaRPr lang="cs-CZ" sz="1300" dirty="0" smtClean="0"/>
          </a:p>
          <a:p>
            <a:pPr>
              <a:buNone/>
            </a:pPr>
            <a:r>
              <a:rPr lang="cs-CZ" sz="1300" dirty="0" smtClean="0"/>
              <a:t>14. INVISIGOTH67. </a:t>
            </a:r>
            <a:r>
              <a:rPr lang="cs-CZ" sz="1300" i="1" dirty="0" smtClean="0"/>
              <a:t>www.</a:t>
            </a:r>
            <a:r>
              <a:rPr lang="cs-CZ" sz="1300" i="1" dirty="0" err="1" smtClean="0"/>
              <a:t>wikipedia.de</a:t>
            </a:r>
            <a:r>
              <a:rPr lang="cs-CZ" sz="1300" dirty="0" smtClean="0"/>
              <a:t> [online]. [cit. 22.4.2013]. Dostupný pod licencí CC BY-SA na WWW:</a:t>
            </a:r>
          </a:p>
          <a:p>
            <a:pPr>
              <a:buNone/>
            </a:pPr>
            <a:r>
              <a:rPr lang="cs-CZ" sz="1300" dirty="0" smtClean="0">
                <a:hlinkClick r:id="rId5"/>
              </a:rPr>
              <a:t>http://upload.wikimedia.org/wikipedia/commons/thumb/3/3d/Wien_Haydnpark_Eingang_Gaudenzdorfer_G%C3%BCrtel.jpg/80</a:t>
            </a:r>
          </a:p>
          <a:p>
            <a:pPr>
              <a:buNone/>
            </a:pPr>
            <a:r>
              <a:rPr lang="cs-CZ" sz="1300" dirty="0" err="1" smtClean="0">
                <a:hlinkClick r:id="rId5"/>
              </a:rPr>
              <a:t>px</a:t>
            </a:r>
            <a:r>
              <a:rPr lang="cs-CZ" sz="1300" dirty="0" smtClean="0">
                <a:hlinkClick r:id="rId5"/>
              </a:rPr>
              <a:t>-</a:t>
            </a:r>
            <a:r>
              <a:rPr lang="cs-CZ" sz="1300" dirty="0" err="1" smtClean="0">
                <a:hlinkClick r:id="rId5"/>
              </a:rPr>
              <a:t>Wien</a:t>
            </a:r>
            <a:r>
              <a:rPr lang="cs-CZ" sz="1300" dirty="0" smtClean="0">
                <a:hlinkClick r:id="rId5"/>
              </a:rPr>
              <a:t>_</a:t>
            </a:r>
            <a:r>
              <a:rPr lang="cs-CZ" sz="1300" dirty="0" err="1" smtClean="0">
                <a:hlinkClick r:id="rId5"/>
              </a:rPr>
              <a:t>Haydnpark</a:t>
            </a:r>
            <a:r>
              <a:rPr lang="cs-CZ" sz="1300" dirty="0" smtClean="0">
                <a:hlinkClick r:id="rId5"/>
              </a:rPr>
              <a:t>_</a:t>
            </a:r>
            <a:r>
              <a:rPr lang="cs-CZ" sz="1300" dirty="0" err="1" smtClean="0">
                <a:hlinkClick r:id="rId5"/>
              </a:rPr>
              <a:t>Eingang</a:t>
            </a:r>
            <a:r>
              <a:rPr lang="cs-CZ" sz="1300" dirty="0" smtClean="0">
                <a:hlinkClick r:id="rId5"/>
              </a:rPr>
              <a:t>_</a:t>
            </a:r>
            <a:r>
              <a:rPr lang="cs-CZ" sz="1300" dirty="0" err="1" smtClean="0">
                <a:hlinkClick r:id="rId5"/>
              </a:rPr>
              <a:t>Gaudenzdorfer</a:t>
            </a:r>
            <a:r>
              <a:rPr lang="cs-CZ" sz="1300" dirty="0" smtClean="0">
                <a:hlinkClick r:id="rId5"/>
              </a:rPr>
              <a:t>_G%C3%</a:t>
            </a:r>
            <a:r>
              <a:rPr lang="cs-CZ" sz="1300" dirty="0" err="1" smtClean="0">
                <a:hlinkClick r:id="rId5"/>
              </a:rPr>
              <a:t>BCrtel.jpg</a:t>
            </a:r>
            <a:endParaRPr lang="cs-CZ" sz="1300" dirty="0" smtClean="0"/>
          </a:p>
          <a:p>
            <a:pPr>
              <a:buNone/>
            </a:pPr>
            <a:r>
              <a:rPr lang="cs-CZ" sz="1300" dirty="0" smtClean="0"/>
              <a:t> 15. WALTER, Anton. </a:t>
            </a:r>
            <a:r>
              <a:rPr lang="cs-CZ" sz="1300" i="1" dirty="0" smtClean="0"/>
              <a:t>www.</a:t>
            </a:r>
            <a:r>
              <a:rPr lang="cs-CZ" sz="1300" i="1" dirty="0" err="1" smtClean="0"/>
              <a:t>wikipedia.de</a:t>
            </a:r>
            <a:r>
              <a:rPr lang="cs-CZ" sz="1300" dirty="0" smtClean="0"/>
              <a:t> [online]. [cit. 22.4.2013]. Dostupný na WWW:</a:t>
            </a:r>
          </a:p>
          <a:p>
            <a:pPr>
              <a:buNone/>
            </a:pPr>
            <a:r>
              <a:rPr lang="cs-CZ" sz="1300" dirty="0" smtClean="0">
                <a:hlinkClick r:id="rId6"/>
              </a:rPr>
              <a:t>http://upload.wikimedia.org/wikipedia/commons/thumb/6/6d/Johann_Strauss_II_at_the_Court_Ball_by_Theo_Zasche.jpg/759</a:t>
            </a:r>
          </a:p>
          <a:p>
            <a:pPr>
              <a:buNone/>
            </a:pPr>
            <a:r>
              <a:rPr lang="cs-CZ" sz="1300" dirty="0" smtClean="0">
                <a:hlinkClick r:id="rId6"/>
              </a:rPr>
              <a:t>x-</a:t>
            </a:r>
            <a:r>
              <a:rPr lang="cs-CZ" sz="1300" dirty="0" err="1" smtClean="0">
                <a:hlinkClick r:id="rId6"/>
              </a:rPr>
              <a:t>Johann</a:t>
            </a:r>
            <a:r>
              <a:rPr lang="cs-CZ" sz="1300" dirty="0" smtClean="0">
                <a:hlinkClick r:id="rId6"/>
              </a:rPr>
              <a:t>_</a:t>
            </a:r>
            <a:r>
              <a:rPr lang="cs-CZ" sz="1300" dirty="0" err="1" smtClean="0">
                <a:hlinkClick r:id="rId6"/>
              </a:rPr>
              <a:t>Strauss</a:t>
            </a:r>
            <a:r>
              <a:rPr lang="cs-CZ" sz="1300" dirty="0" smtClean="0">
                <a:hlinkClick r:id="rId6"/>
              </a:rPr>
              <a:t>_II_</a:t>
            </a:r>
            <a:r>
              <a:rPr lang="cs-CZ" sz="1300" dirty="0" err="1" smtClean="0">
                <a:hlinkClick r:id="rId6"/>
              </a:rPr>
              <a:t>at</a:t>
            </a:r>
            <a:r>
              <a:rPr lang="cs-CZ" sz="1300" dirty="0" smtClean="0">
                <a:hlinkClick r:id="rId6"/>
              </a:rPr>
              <a:t>_</a:t>
            </a:r>
            <a:r>
              <a:rPr lang="cs-CZ" sz="1300" dirty="0" err="1" smtClean="0">
                <a:hlinkClick r:id="rId6"/>
              </a:rPr>
              <a:t>the</a:t>
            </a:r>
            <a:r>
              <a:rPr lang="cs-CZ" sz="1300" dirty="0" smtClean="0">
                <a:hlinkClick r:id="rId6"/>
              </a:rPr>
              <a:t>_</a:t>
            </a:r>
            <a:r>
              <a:rPr lang="cs-CZ" sz="1300" dirty="0" err="1" smtClean="0">
                <a:hlinkClick r:id="rId6"/>
              </a:rPr>
              <a:t>Court</a:t>
            </a:r>
            <a:r>
              <a:rPr lang="cs-CZ" sz="1300" dirty="0" smtClean="0">
                <a:hlinkClick r:id="rId6"/>
              </a:rPr>
              <a:t>_</a:t>
            </a:r>
            <a:r>
              <a:rPr lang="cs-CZ" sz="1300" dirty="0" err="1" smtClean="0">
                <a:hlinkClick r:id="rId6"/>
              </a:rPr>
              <a:t>Ball</a:t>
            </a:r>
            <a:r>
              <a:rPr lang="cs-CZ" sz="1300" dirty="0" smtClean="0">
                <a:hlinkClick r:id="rId6"/>
              </a:rPr>
              <a:t>_by_</a:t>
            </a:r>
            <a:r>
              <a:rPr lang="cs-CZ" sz="1300" dirty="0" err="1" smtClean="0">
                <a:hlinkClick r:id="rId6"/>
              </a:rPr>
              <a:t>Theo</a:t>
            </a:r>
            <a:r>
              <a:rPr lang="cs-CZ" sz="1300" dirty="0" smtClean="0">
                <a:hlinkClick r:id="rId6"/>
              </a:rPr>
              <a:t>_</a:t>
            </a:r>
            <a:r>
              <a:rPr lang="cs-CZ" sz="1300" dirty="0" err="1" smtClean="0">
                <a:hlinkClick r:id="rId6"/>
              </a:rPr>
              <a:t>Zasche.jpg</a:t>
            </a:r>
            <a:endParaRPr lang="cs-CZ" sz="1300" dirty="0" smtClean="0"/>
          </a:p>
          <a:p>
            <a:pPr>
              <a:buNone/>
            </a:pPr>
            <a:r>
              <a:rPr lang="cs-CZ" sz="1300" dirty="0" smtClean="0"/>
              <a:t>16. </a:t>
            </a:r>
            <a:r>
              <a:rPr lang="nl-NL" sz="1300" dirty="0" smtClean="0"/>
              <a:t>WALKER, Ken. </a:t>
            </a:r>
            <a:r>
              <a:rPr lang="nl-NL" sz="1300" i="1" dirty="0" smtClean="0"/>
              <a:t>www.wikipedia.de</a:t>
            </a:r>
            <a:r>
              <a:rPr lang="nl-NL" sz="1300" dirty="0" smtClean="0"/>
              <a:t> [online]. [cit. 22.4.2013]. Dostupný </a:t>
            </a:r>
            <a:r>
              <a:rPr lang="cs-CZ" sz="1300" dirty="0" smtClean="0"/>
              <a:t> pod licencí CC BY-SA </a:t>
            </a:r>
            <a:r>
              <a:rPr lang="nl-NL" sz="1300" dirty="0" smtClean="0"/>
              <a:t>na WWW:</a:t>
            </a:r>
            <a:endParaRPr lang="cs-CZ" sz="1300" dirty="0" smtClean="0"/>
          </a:p>
          <a:p>
            <a:pPr>
              <a:buNone/>
            </a:pPr>
            <a:r>
              <a:rPr lang="nl-NL" sz="1300" dirty="0" smtClean="0">
                <a:hlinkClick r:id="rId7"/>
              </a:rPr>
              <a:t>http://upload.wikimedia.org/wikipedia/commons/thumb/1/1b/Johann_Strauss_Grave.jpg/450px-Johann_Strauss_Grave.jpg</a:t>
            </a:r>
            <a:endParaRPr lang="cs-CZ" sz="1300" dirty="0" smtClean="0"/>
          </a:p>
          <a:p>
            <a:pPr>
              <a:buNone/>
            </a:pPr>
            <a:r>
              <a:rPr lang="cs-CZ" sz="1300" dirty="0" smtClean="0"/>
              <a:t>17. BÖHRINGER, Friedrich. </a:t>
            </a:r>
            <a:r>
              <a:rPr lang="cs-CZ" sz="1300" i="1" dirty="0" smtClean="0"/>
              <a:t>www.</a:t>
            </a:r>
            <a:r>
              <a:rPr lang="cs-CZ" sz="1300" i="1" dirty="0" err="1" smtClean="0"/>
              <a:t>wikipedia.de</a:t>
            </a:r>
            <a:r>
              <a:rPr lang="cs-CZ" sz="1300" dirty="0" smtClean="0"/>
              <a:t> [online]. [cit. 22.4.2013]. Dostupný  pod licencí CC BY-SA na WWW:</a:t>
            </a:r>
          </a:p>
          <a:p>
            <a:pPr>
              <a:buNone/>
            </a:pPr>
            <a:r>
              <a:rPr lang="cs-CZ" sz="1300" dirty="0" smtClean="0">
                <a:hlinkClick r:id="rId8"/>
              </a:rPr>
              <a:t>http://upload.wikimedia.org/wikipedia/commons/thumb/3/3b/JohannStrauss_02.jpg/415px-JohannStrauss_02.jpg</a:t>
            </a:r>
            <a:endParaRPr lang="cs-CZ" sz="1300" dirty="0" smtClean="0"/>
          </a:p>
          <a:p>
            <a:pPr>
              <a:buNone/>
            </a:pPr>
            <a:r>
              <a:rPr lang="nl-NL" sz="1300" dirty="0" smtClean="0"/>
              <a:t> </a:t>
            </a:r>
            <a:endParaRPr lang="cs-CZ" sz="1300" dirty="0" smtClean="0"/>
          </a:p>
          <a:p>
            <a:pPr>
              <a:buNone/>
            </a:pPr>
            <a:r>
              <a:rPr lang="cs-CZ" sz="1300" dirty="0" smtClean="0">
                <a:latin typeface="Comic Sans MS" pitchFamily="66" charset="0"/>
              </a:rPr>
              <a:t>Zdroj informací:  www. </a:t>
            </a:r>
            <a:r>
              <a:rPr lang="cs-CZ" sz="1300" dirty="0" err="1" smtClean="0">
                <a:latin typeface="Comic Sans MS" pitchFamily="66" charset="0"/>
              </a:rPr>
              <a:t>wikipedia.de</a:t>
            </a:r>
            <a:endParaRPr lang="cs-CZ" sz="1300" dirty="0" smtClean="0">
              <a:latin typeface="Comic Sans MS" pitchFamily="66" charset="0"/>
            </a:endParaRPr>
          </a:p>
          <a:p>
            <a:pPr>
              <a:buNone/>
            </a:pPr>
            <a:endParaRPr lang="cs-CZ" sz="1300" dirty="0" smtClean="0">
              <a:latin typeface="Comic Sans MS" pitchFamily="66" charset="0"/>
            </a:endParaRPr>
          </a:p>
          <a:p>
            <a:pPr>
              <a:buNone/>
            </a:pPr>
            <a:endParaRPr lang="cs-CZ" sz="1300" dirty="0" smtClean="0">
              <a:latin typeface="Comic Sans MS" pitchFamily="66" charset="0"/>
            </a:endParaRPr>
          </a:p>
          <a:p>
            <a:pPr>
              <a:buNone/>
            </a:pPr>
            <a:r>
              <a:rPr lang="cs-CZ" sz="1300" dirty="0" smtClean="0">
                <a:latin typeface="Comic Sans MS" pitchFamily="66" charset="0"/>
              </a:rPr>
              <a:t>Prezentace je vlastním dílem autorky.</a:t>
            </a:r>
          </a:p>
          <a:p>
            <a:pPr>
              <a:buNone/>
            </a:pPr>
            <a:r>
              <a:rPr lang="cs-CZ" sz="1300" dirty="0" smtClean="0">
                <a:latin typeface="Comic Sans MS" pitchFamily="66" charset="0"/>
              </a:rPr>
              <a:t>Materiály jsou určeny pro bezplatné používání pro potřeby výuky a vzdělávání na všech</a:t>
            </a:r>
          </a:p>
          <a:p>
            <a:pPr>
              <a:buNone/>
            </a:pPr>
            <a:r>
              <a:rPr lang="cs-CZ" sz="1300" dirty="0" smtClean="0">
                <a:latin typeface="Comic Sans MS" pitchFamily="66" charset="0"/>
              </a:rPr>
              <a:t>typech škol a školských zařízení. Jakékoliv další využití podléhá autorskému zákonu.</a:t>
            </a:r>
          </a:p>
          <a:p>
            <a:pPr>
              <a:buNone/>
            </a:pPr>
            <a:endParaRPr lang="cs-CZ" sz="1200" dirty="0" smtClean="0"/>
          </a:p>
          <a:p>
            <a:pPr>
              <a:buNone/>
            </a:pPr>
            <a:r>
              <a:rPr lang="cs-CZ" sz="1200" dirty="0" smtClean="0"/>
              <a:t> </a:t>
            </a:r>
          </a:p>
          <a:p>
            <a:pPr>
              <a:buNone/>
            </a:pPr>
            <a:endParaRPr lang="cs-CZ" sz="1200" dirty="0" smtClean="0"/>
          </a:p>
          <a:p>
            <a:pPr>
              <a:buNone/>
            </a:pPr>
            <a:endParaRPr lang="cs-CZ" sz="1200" dirty="0" smtClean="0"/>
          </a:p>
          <a:p>
            <a:pPr>
              <a:buNone/>
            </a:pPr>
            <a:endParaRPr lang="cs-CZ" sz="1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887</TotalTime>
  <Words>1118</Words>
  <Application>Microsoft Office PowerPoint</Application>
  <PresentationFormat>Předvádění na obrazovce (4:3)</PresentationFormat>
  <Paragraphs>251</Paragraphs>
  <Slides>21</Slides>
  <Notes>7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21</vt:i4>
      </vt:variant>
    </vt:vector>
  </HeadingPairs>
  <TitlesOfParts>
    <vt:vector size="22" baseType="lpstr">
      <vt:lpstr>Motiv sady Office</vt:lpstr>
      <vt:lpstr>Snímek 1</vt:lpstr>
      <vt:lpstr>Snímek 2</vt:lpstr>
      <vt:lpstr>Welche Wiener Komponisten kennen Sie?</vt:lpstr>
      <vt:lpstr>Wolfgang Amadeus Mozart  * 1756 Salzburg  -  t 1791 Wien </vt:lpstr>
      <vt:lpstr>Kindheit</vt:lpstr>
      <vt:lpstr>Konzertreisen</vt:lpstr>
      <vt:lpstr>Mozart in Wien</vt:lpstr>
      <vt:lpstr>Mozarts Schaffen</vt:lpstr>
      <vt:lpstr> Ludwig van Beethoven  (* 1770 Bonn - t 1827 Wien) </vt:lpstr>
      <vt:lpstr>Beethovens Kindheit</vt:lpstr>
      <vt:lpstr>Beethoven in Wien</vt:lpstr>
      <vt:lpstr>Beethovens Schaffen</vt:lpstr>
      <vt:lpstr> Franz Joseph Haydn * 1732 Rohrau - † 1809 Wien  </vt:lpstr>
      <vt:lpstr>Kindheit</vt:lpstr>
      <vt:lpstr>Aus dem Leben</vt:lpstr>
      <vt:lpstr>Haydns Schaffen</vt:lpstr>
      <vt:lpstr> Johann Strauss Sohn  * 1825 St.Ulrich – t 1899 Wien </vt:lpstr>
      <vt:lpstr>Aus dem Leben</vt:lpstr>
      <vt:lpstr>Das Schaffen von Strauß</vt:lpstr>
      <vt:lpstr>Zdroje obrázků</vt:lpstr>
      <vt:lpstr>Zdroje obrázků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Student</dc:creator>
  <cp:lastModifiedBy>Efka</cp:lastModifiedBy>
  <cp:revision>298</cp:revision>
  <dcterms:created xsi:type="dcterms:W3CDTF">2013-04-09T11:11:50Z</dcterms:created>
  <dcterms:modified xsi:type="dcterms:W3CDTF">2013-05-02T14:21:03Z</dcterms:modified>
</cp:coreProperties>
</file>