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  <p:sldId id="260" r:id="rId3"/>
    <p:sldId id="261" r:id="rId4"/>
    <p:sldId id="264" r:id="rId5"/>
    <p:sldId id="262" r:id="rId6"/>
    <p:sldId id="265" r:id="rId7"/>
    <p:sldId id="266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pixabay.com/static/uploads/photo/2012/04/15/18/57/dvd-34919_640.png" TargetMode="External"/><Relationship Id="rId3" Type="http://schemas.openxmlformats.org/officeDocument/2006/relationships/hyperlink" Target="http://pixabay.com/static/uploads/photo/2010/12/13/09/51/universal-1828_640.jpg" TargetMode="External"/><Relationship Id="rId7" Type="http://schemas.openxmlformats.org/officeDocument/2006/relationships/hyperlink" Target="http://www.ink-system.co.uk/img/shop/802/images_1_1.jpg" TargetMode="External"/><Relationship Id="rId2" Type="http://schemas.openxmlformats.org/officeDocument/2006/relationships/hyperlink" Target="http://ecx.images-amazon.com/images/I/41dutu0ncdL._SL500_AA300_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echnology.nicefun.net/uploads/2009/10/epson-office-scanner-v500.jpg" TargetMode="External"/><Relationship Id="rId5" Type="http://schemas.openxmlformats.org/officeDocument/2006/relationships/hyperlink" Target="http://pixabay.com/static/uploads/photo/2012/11/09/07/48/fractal-65474_640.jpg" TargetMode="External"/><Relationship Id="rId4" Type="http://schemas.openxmlformats.org/officeDocument/2006/relationships/hyperlink" Target="http://pixabay.com/static/uploads/photo/2012/04/11/12/02/usb-27773_640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752600"/>
            <a:ext cx="7834313" cy="4772025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 školy: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Základní škola Městec Králové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Autor: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Mgr. Petr Novák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Název:</a:t>
            </a:r>
            <a:r>
              <a:rPr lang="cs-CZ" b="1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smtClean="0">
                <a:latin typeface="Calibri" pitchFamily="34" charset="0"/>
                <a:cs typeface="Calibri" pitchFamily="34" charset="0"/>
              </a:rPr>
              <a:t>VY_32_INOVACE_47_Inf8_9</a:t>
            </a: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Číslo projektu: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CZ.1.07/1.4.00/21.2313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Téma: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Multifunkční zařízení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Anotace: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Prezentace popisující multifunkční zařízení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Datum: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23. 10. 2012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b="1" dirty="0" err="1" smtClean="0">
                <a:latin typeface="Calibri" pitchFamily="34" charset="0"/>
                <a:cs typeface="Calibri" pitchFamily="34" charset="0"/>
              </a:rPr>
              <a:t>Keywords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:	multifunkční zařízení, skener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23" b="7822"/>
          <a:stretch/>
        </p:blipFill>
        <p:spPr bwMode="auto">
          <a:xfrm>
            <a:off x="827584" y="188640"/>
            <a:ext cx="7620000" cy="1563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66947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600" dirty="0" smtClean="0"/>
              <a:t>Multifunkční zařízení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2064669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Multifunkční zařízení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/>
              <a:t>Tiskárna</a:t>
            </a:r>
          </a:p>
          <a:p>
            <a:r>
              <a:rPr lang="cs-CZ" sz="3600" b="1" dirty="0" smtClean="0"/>
              <a:t>Skener</a:t>
            </a:r>
          </a:p>
          <a:p>
            <a:r>
              <a:rPr lang="cs-CZ" sz="3600" b="1" dirty="0" smtClean="0"/>
              <a:t>Kopírka</a:t>
            </a:r>
            <a:endParaRPr lang="cs-CZ" sz="3600" b="1" dirty="0"/>
          </a:p>
        </p:txBody>
      </p:sp>
      <p:pic>
        <p:nvPicPr>
          <p:cNvPr id="1026" name="Picture 2" descr="http://ecx.images-amazon.com/images/I/41dutu0ncdL._SL500_AA300_.jp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548680"/>
            <a:ext cx="4896544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0705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Připojení k PC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Nejčastěji přes USB port</a:t>
            </a:r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5174" y="0"/>
            <a:ext cx="4718825" cy="31409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1993" y="2060848"/>
            <a:ext cx="1678425" cy="25334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5738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Skener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Digitalizace obrazu – jeho přenos do digitální podoby a uložení v PC</a:t>
            </a:r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40" t="13636" r="16833" b="19318"/>
          <a:stretch/>
        </p:blipFill>
        <p:spPr bwMode="auto">
          <a:xfrm>
            <a:off x="4355976" y="1900986"/>
            <a:ext cx="4128655" cy="40870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63166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Kopírka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Vytváří přesné barevné/černobílé kopie dokumentů či fotografií</a:t>
            </a:r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772816"/>
            <a:ext cx="4824536" cy="4106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94719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Instalace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arenR"/>
            </a:pPr>
            <a:r>
              <a:rPr lang="cs-CZ" sz="2800" b="1" dirty="0" smtClean="0"/>
              <a:t>Připojení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800" b="1" dirty="0" smtClean="0"/>
              <a:t>Instalace ovladačů z přiloženého CD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800" b="1" dirty="0" smtClean="0"/>
              <a:t>Zapnutí, kontrola</a:t>
            </a:r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59895"/>
            <a:ext cx="3596630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135329"/>
            <a:ext cx="3480048" cy="34419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2600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764704"/>
            <a:ext cx="7315200" cy="6858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14339" name="Zástupný symbol pro obsah 1"/>
          <p:cNvSpPr>
            <a:spLocks noGrp="1"/>
          </p:cNvSpPr>
          <p:nvPr>
            <p:ph idx="1"/>
          </p:nvPr>
        </p:nvSpPr>
        <p:spPr>
          <a:xfrm>
            <a:off x="179388" y="1066800"/>
            <a:ext cx="8785225" cy="5562600"/>
          </a:xfrm>
        </p:spPr>
        <p:txBody>
          <a:bodyPr/>
          <a:lstStyle/>
          <a:p>
            <a:pPr>
              <a:buFont typeface="Wingdings" pitchFamily="2" charset="2"/>
              <a:buAutoNum type="arabicParenR"/>
            </a:pPr>
            <a:r>
              <a:rPr lang="cs-CZ" sz="1600" dirty="0" smtClean="0"/>
              <a:t> [cit. 2012-10-23] dostupné na: </a:t>
            </a:r>
            <a:r>
              <a:rPr lang="cs-CZ" sz="1600" dirty="0">
                <a:hlinkClick r:id="rId2"/>
              </a:rPr>
              <a:t>http://ecx.images-amazon.com/images/I/41dutu0ncdL._SL500_AA300_.</a:t>
            </a:r>
            <a:r>
              <a:rPr lang="cs-CZ" sz="1600" dirty="0" smtClean="0">
                <a:hlinkClick r:id="rId2"/>
              </a:rPr>
              <a:t>jpg</a:t>
            </a:r>
            <a:endParaRPr lang="cs-CZ" sz="1600" dirty="0" smtClean="0"/>
          </a:p>
          <a:p>
            <a:pPr>
              <a:buFont typeface="Wingdings" pitchFamily="2" charset="2"/>
              <a:buAutoNum type="arabicParenR"/>
            </a:pPr>
            <a:r>
              <a:rPr lang="cs-CZ" sz="1600" dirty="0" smtClean="0"/>
              <a:t>[</a:t>
            </a:r>
            <a:r>
              <a:rPr lang="cs-CZ" sz="1600" dirty="0"/>
              <a:t>cit. 2012-10-23] dostupné na: </a:t>
            </a: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pixabay.com/static/uploads/photo/2010/12/13/09/51/universal-1828_640.jpg</a:t>
            </a:r>
            <a:endParaRPr lang="cs-CZ" sz="1600" dirty="0" smtClean="0"/>
          </a:p>
          <a:p>
            <a:pPr>
              <a:buFont typeface="Wingdings" pitchFamily="2" charset="2"/>
              <a:buAutoNum type="arabicParenR"/>
            </a:pPr>
            <a:r>
              <a:rPr lang="cs-CZ" sz="1600" dirty="0" smtClean="0"/>
              <a:t>[</a:t>
            </a:r>
            <a:r>
              <a:rPr lang="cs-CZ" sz="1600" dirty="0"/>
              <a:t>cit. 2012-10-23] dostupné na: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pixabay.com/static/uploads/photo/2012/04/11/12/02/usb-27773_640.png</a:t>
            </a:r>
            <a:endParaRPr lang="cs-CZ" sz="1600" dirty="0" smtClean="0"/>
          </a:p>
          <a:p>
            <a:pPr>
              <a:buFont typeface="Wingdings" pitchFamily="2" charset="2"/>
              <a:buAutoNum type="arabicParenR"/>
            </a:pPr>
            <a:r>
              <a:rPr lang="cs-CZ" sz="1600" dirty="0" smtClean="0"/>
              <a:t>[</a:t>
            </a:r>
            <a:r>
              <a:rPr lang="cs-CZ" sz="1600" dirty="0"/>
              <a:t>cit. 2012-10-23] dostupné na: </a:t>
            </a: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pixabay.com/static/uploads/photo/2012/11/09/07/48/fractal-65474_640.jpg</a:t>
            </a:r>
            <a:endParaRPr lang="cs-CZ" sz="1600" dirty="0" smtClean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[cit. 2012-10-23] dostupné na: </a:t>
            </a: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technology.nicefun.net/uploads/2009/10/epson-office-scanner-v500.jpg</a:t>
            </a:r>
            <a:endParaRPr lang="cs-CZ" sz="1600" dirty="0" smtClean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[cit. 2012-10-23] dostupné na: </a:t>
            </a:r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www.ink-system.co.uk/img/shop/802/images_1_1.jpg</a:t>
            </a:r>
            <a:endParaRPr lang="cs-CZ" sz="1600" dirty="0" smtClean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[cit. 2012-10-23] dostupné na: </a:t>
            </a:r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pixabay.com/static/uploads/photo/2012/04/15/18/57/dvd-34919_640.png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b="1">
                <a:solidFill>
                  <a:srgbClr val="FF0000"/>
                </a:solidFill>
              </a:rPr>
              <a:t>Použit výhradně obrazový materiál Creative Commons.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3573347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36</TotalTime>
  <Words>140</Words>
  <Application>Microsoft Office PowerPoint</Application>
  <PresentationFormat>Předvádění na obrazovce (4:3)</PresentationFormat>
  <Paragraphs>52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NewsPrint</vt:lpstr>
      <vt:lpstr>Prezentace aplikace PowerPoint</vt:lpstr>
      <vt:lpstr>Multifunkční zařízení</vt:lpstr>
      <vt:lpstr>Multifunkční zařízení</vt:lpstr>
      <vt:lpstr>Připojení k PC</vt:lpstr>
      <vt:lpstr>Skener</vt:lpstr>
      <vt:lpstr>Kopírka</vt:lpstr>
      <vt:lpstr>Instalace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AdminICT</dc:creator>
  <cp:lastModifiedBy>PN</cp:lastModifiedBy>
  <cp:revision>11</cp:revision>
  <dcterms:created xsi:type="dcterms:W3CDTF">2012-10-23T10:55:04Z</dcterms:created>
  <dcterms:modified xsi:type="dcterms:W3CDTF">2013-05-02T04:33:44Z</dcterms:modified>
</cp:coreProperties>
</file>