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cdn.fotopedia.com/flickr-4052177359-original.jpg" TargetMode="External"/><Relationship Id="rId7" Type="http://schemas.openxmlformats.org/officeDocument/2006/relationships/hyperlink" Target="http://farm4.staticflickr.com/3213/3125659698_847e83e787.jpg" TargetMode="External"/><Relationship Id="rId2" Type="http://schemas.openxmlformats.org/officeDocument/2006/relationships/hyperlink" Target="http://pixabay.com/static/uploads/photo/2012/04/14/14/02/memory-34041_640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arm4.staticflickr.com/3060/3001650270_c9784e4bea.jpg" TargetMode="External"/><Relationship Id="rId5" Type="http://schemas.openxmlformats.org/officeDocument/2006/relationships/hyperlink" Target="http://farm9.staticflickr.com/8167/7684651450_7ab44181cc_m.jpg" TargetMode="External"/><Relationship Id="rId4" Type="http://schemas.openxmlformats.org/officeDocument/2006/relationships/hyperlink" Target="http://farm1.staticflickr.com/25/61487830_3a7478fa7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VY_32_INOVACE_52_Inf8_9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Paměťová média pro digitální fotoaparáty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paměťových médií pro digitální fotoaparát.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paměťová média, digitální fotoaparát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Paměťová média pro digitální fotoaparáty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Paměťová média pro DF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Média, na která digitální fotoaparát ukládá pořízené snímky.</a:t>
            </a:r>
          </a:p>
          <a:p>
            <a:r>
              <a:rPr lang="cs-CZ" b="1" dirty="0" smtClean="0"/>
              <a:t>Některé přístroje mají také vlastní vnitřní paměť, která je ovšem velmi omezená.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3888432" cy="2533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209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paměťových karet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08104" y="1772816"/>
            <a:ext cx="3466728" cy="4625609"/>
          </a:xfrm>
        </p:spPr>
        <p:txBody>
          <a:bodyPr/>
          <a:lstStyle/>
          <a:p>
            <a:r>
              <a:rPr lang="cs-CZ" b="1" dirty="0"/>
              <a:t>SD </a:t>
            </a:r>
            <a:r>
              <a:rPr lang="cs-CZ" b="1" dirty="0" smtClean="0"/>
              <a:t>karty</a:t>
            </a:r>
          </a:p>
          <a:p>
            <a:r>
              <a:rPr lang="cs-CZ" b="1" dirty="0"/>
              <a:t>SDHC </a:t>
            </a:r>
            <a:r>
              <a:rPr lang="cs-CZ" b="1" dirty="0" smtClean="0"/>
              <a:t>karty</a:t>
            </a:r>
          </a:p>
          <a:p>
            <a:r>
              <a:rPr lang="cs-CZ" b="1" dirty="0" smtClean="0"/>
              <a:t>Compact </a:t>
            </a:r>
            <a:r>
              <a:rPr lang="cs-CZ" b="1" dirty="0" err="1"/>
              <a:t>Flash</a:t>
            </a:r>
            <a:r>
              <a:rPr lang="cs-CZ" b="1" dirty="0"/>
              <a:t> </a:t>
            </a:r>
            <a:r>
              <a:rPr lang="cs-CZ" b="1" dirty="0" smtClean="0"/>
              <a:t>karty</a:t>
            </a:r>
          </a:p>
          <a:p>
            <a:r>
              <a:rPr lang="cs-CZ" b="1" dirty="0"/>
              <a:t>Memory </a:t>
            </a:r>
            <a:r>
              <a:rPr lang="cs-CZ" b="1" dirty="0" err="1"/>
              <a:t>Stick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BF7"/>
              </a:clrFrom>
              <a:clrTo>
                <a:srgbClr val="FCFBF7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93343"/>
            <a:ext cx="5350329" cy="356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81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SD </a:t>
            </a:r>
            <a:r>
              <a:rPr lang="cs-CZ" dirty="0" smtClean="0"/>
              <a:t>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4772000"/>
          </a:xfrm>
        </p:spPr>
        <p:txBody>
          <a:bodyPr/>
          <a:lstStyle/>
          <a:p>
            <a:r>
              <a:rPr lang="cs-CZ" b="1" dirty="0" smtClean="0"/>
              <a:t>Nejpoužívanější</a:t>
            </a:r>
          </a:p>
          <a:p>
            <a:r>
              <a:rPr lang="cs-CZ" b="1" dirty="0" smtClean="0"/>
              <a:t>Pro fotoaparát použitelné do 2 GB</a:t>
            </a:r>
          </a:p>
          <a:p>
            <a:r>
              <a:rPr lang="cs-CZ" b="1" dirty="0" smtClean="0"/>
              <a:t>Používají se též v </a:t>
            </a:r>
            <a:r>
              <a:rPr lang="cs-CZ" b="1" dirty="0" err="1"/>
              <a:t>v</a:t>
            </a:r>
            <a:r>
              <a:rPr lang="cs-CZ" b="1" dirty="0"/>
              <a:t> MP3 přehrávačích, navigacích, mobilních </a:t>
            </a:r>
            <a:r>
              <a:rPr lang="cs-CZ" b="1" dirty="0" smtClean="0"/>
              <a:t>telefonech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29" t="5231" r="23944" b="14478"/>
          <a:stretch/>
        </p:blipFill>
        <p:spPr bwMode="auto">
          <a:xfrm>
            <a:off x="2770909" y="3861048"/>
            <a:ext cx="3006436" cy="2867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1877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SDHC </a:t>
            </a:r>
            <a:r>
              <a:rPr lang="cs-CZ" dirty="0" smtClean="0"/>
              <a:t>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Stejné jako SD karty jen s vyšší kapacitou</a:t>
            </a:r>
          </a:p>
          <a:p>
            <a:r>
              <a:rPr lang="cs-CZ" b="1" dirty="0" smtClean="0"/>
              <a:t>Musí být aparátem podporována</a:t>
            </a:r>
          </a:p>
          <a:p>
            <a:r>
              <a:rPr lang="cs-CZ" b="1" dirty="0" smtClean="0"/>
              <a:t>Kapacita až 32 GB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60"/>
            <a:ext cx="3654152" cy="3654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2779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Compact </a:t>
            </a:r>
            <a:r>
              <a:rPr lang="cs-CZ" dirty="0" err="1"/>
              <a:t>Flash</a:t>
            </a:r>
            <a:r>
              <a:rPr lang="cs-CZ" dirty="0"/>
              <a:t> </a:t>
            </a:r>
            <a:r>
              <a:rPr lang="cs-CZ" dirty="0" smtClean="0"/>
              <a:t>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Určené zejména pro digitální zrcadlovky</a:t>
            </a:r>
          </a:p>
          <a:p>
            <a:r>
              <a:rPr lang="cs-CZ" b="1" dirty="0" smtClean="0"/>
              <a:t>Vysoká kapacita až 64 GB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05064"/>
            <a:ext cx="7272809" cy="1905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338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Memory </a:t>
            </a:r>
            <a:r>
              <a:rPr lang="cs-CZ" dirty="0" err="1" smtClean="0"/>
              <a:t>Stick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 společnosti Sony</a:t>
            </a:r>
          </a:p>
          <a:p>
            <a:r>
              <a:rPr lang="cs-CZ" b="1" dirty="0" smtClean="0"/>
              <a:t>Využívá jí výhradně u svých fotoaparátů</a:t>
            </a:r>
          </a:p>
          <a:p>
            <a:r>
              <a:rPr lang="cs-CZ" b="1" dirty="0" smtClean="0"/>
              <a:t>Kapacita až 16 GB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58964"/>
            <a:ext cx="6336704" cy="3337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52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84976" cy="4625609"/>
          </a:xfrm>
        </p:spPr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Jaké znáš paměťové karty?			</a:t>
            </a:r>
            <a:r>
              <a:rPr lang="cs-CZ" b="1" dirty="0" smtClean="0">
                <a:solidFill>
                  <a:srgbClr val="002060"/>
                </a:solidFill>
                <a:hlinkClick r:id="rId2" action="ppaction://hlinksldjump"/>
              </a:rPr>
              <a:t>Pomoc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Co víš o SD kartách?				</a:t>
            </a:r>
            <a:r>
              <a:rPr lang="cs-CZ" b="1" dirty="0" smtClean="0">
                <a:solidFill>
                  <a:srgbClr val="002060"/>
                </a:solidFill>
                <a:hlinkClick r:id="rId3" action="ppaction://hlinksldjump"/>
              </a:rPr>
              <a:t>Pomoc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>
                <a:solidFill>
                  <a:srgbClr val="002060"/>
                </a:solidFill>
              </a:rPr>
              <a:t>Kde se využijí </a:t>
            </a:r>
            <a:r>
              <a:rPr lang="cs-CZ" b="1" dirty="0">
                <a:solidFill>
                  <a:srgbClr val="002060"/>
                </a:solidFill>
              </a:rPr>
              <a:t>Compact </a:t>
            </a:r>
            <a:r>
              <a:rPr lang="cs-CZ" b="1" dirty="0" err="1">
                <a:solidFill>
                  <a:srgbClr val="002060"/>
                </a:solidFill>
              </a:rPr>
              <a:t>Flash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karty?	</a:t>
            </a:r>
            <a:r>
              <a:rPr lang="cs-CZ" b="1" dirty="0" smtClean="0">
                <a:solidFill>
                  <a:srgbClr val="002060"/>
                </a:solidFill>
                <a:hlinkClick r:id="rId4" action="ppaction://hlinksldjump"/>
              </a:rPr>
              <a:t>Pomoc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70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628800"/>
            <a:ext cx="8785225" cy="500060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</a:t>
            </a:r>
            <a:r>
              <a:rPr lang="cs-CZ" sz="1600" dirty="0"/>
              <a:t>cit. 2012-03-03] dostupné na: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pixabay.com/static/uploads/photo/2012/04/14/14/02/memory-34041_640.png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2012-03-03] dostupné na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images.cdn.fotopedia.com/flickr-4052177359-original.jpg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2012-03-03] 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farm1.staticflickr.com/25/61487830_3a7478fa7e.jpg</a:t>
            </a:r>
            <a:r>
              <a:rPr lang="cs-CZ" sz="1600" dirty="0" smtClean="0"/>
              <a:t> 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2012-03-03] 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farm9.staticflickr.com/8167/7684651450_7ab44181cc_m.jpg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2012-03-03] dostupné 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farm4.staticflickr.com/3060/3001650270_c9784e4bea.jpg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2012-03-03] dostupné na: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farm4.staticflickr.com/3213/3125659698_847e83e787.jpg</a:t>
            </a:r>
            <a:endParaRPr lang="cs-CZ" sz="1600" dirty="0"/>
          </a:p>
          <a:p>
            <a:pPr marL="118872" indent="0">
              <a:buNone/>
            </a:pPr>
            <a:r>
              <a:rPr lang="cs-CZ" sz="1600" b="1" dirty="0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41</TotalTime>
  <Words>205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Prezentace aplikace PowerPoint</vt:lpstr>
      <vt:lpstr>Paměťová média pro digitální fotoaparáty</vt:lpstr>
      <vt:lpstr>Paměťová média pro DF</vt:lpstr>
      <vt:lpstr>Druhy paměťových karet</vt:lpstr>
      <vt:lpstr>SD karty</vt:lpstr>
      <vt:lpstr>SDHC karty</vt:lpstr>
      <vt:lpstr>Compact Flash karty</vt:lpstr>
      <vt:lpstr>Memory Stick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10</cp:revision>
  <dcterms:created xsi:type="dcterms:W3CDTF">2012-10-23T10:55:04Z</dcterms:created>
  <dcterms:modified xsi:type="dcterms:W3CDTF">2013-05-02T05:48:51Z</dcterms:modified>
</cp:coreProperties>
</file>