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60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static/uploads/photo/2012/04/18/12/12/video-36860_640.png" TargetMode="External"/><Relationship Id="rId2" Type="http://schemas.openxmlformats.org/officeDocument/2006/relationships/hyperlink" Target="http://pixabay.com/static/uploads/photo/2012/04/18/13/17/old-36998_640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ixabay.com/static/uploads/photo/2012/04/11/13/02/video-28124_640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52600"/>
            <a:ext cx="7834313" cy="47720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 školy: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Autor: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VY_32_INOVACE_54_Inf8_9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Číslo projektu: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Téma: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DVD kamera – formáty videa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Anotace: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Prezentace na téma formátů 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videa.</a:t>
            </a: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Datum: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7. </a:t>
            </a:r>
            <a:r>
              <a:rPr lang="cs-CZ" sz="1600" b="1" dirty="0">
                <a:latin typeface="Calibri" pitchFamily="34" charset="0"/>
                <a:cs typeface="Calibri" pitchFamily="34" charset="0"/>
              </a:rPr>
              <a:t>2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. 2013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Keywords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:	video, formát, </a:t>
            </a: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avi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mpeg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7822"/>
          <a:stretch/>
        </p:blipFill>
        <p:spPr bwMode="auto">
          <a:xfrm>
            <a:off x="827584" y="188640"/>
            <a:ext cx="7620000" cy="1563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694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Formáty videa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6222"/>
            <a:ext cx="3528814" cy="3642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929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7"/>
            <a:ext cx="7315200" cy="936104"/>
          </a:xfrm>
        </p:spPr>
        <p:txBody>
          <a:bodyPr/>
          <a:lstStyle/>
          <a:p>
            <a:r>
              <a:rPr lang="cs-CZ" b="1" dirty="0" smtClean="0"/>
              <a:t>Standartní video formáty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00807"/>
            <a:ext cx="7315200" cy="5040561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AVI</a:t>
            </a:r>
          </a:p>
          <a:p>
            <a:r>
              <a:rPr lang="cs-CZ" sz="3200" b="1" dirty="0" smtClean="0"/>
              <a:t>MPEG</a:t>
            </a:r>
          </a:p>
          <a:p>
            <a:r>
              <a:rPr lang="cs-CZ" sz="3200" b="1" dirty="0" smtClean="0"/>
              <a:t>WMV</a:t>
            </a:r>
          </a:p>
          <a:p>
            <a:r>
              <a:rPr lang="cs-CZ" sz="3200" b="1" dirty="0" smtClean="0"/>
              <a:t>RM</a:t>
            </a:r>
          </a:p>
          <a:p>
            <a:r>
              <a:rPr lang="cs-CZ" sz="3200" b="1" dirty="0"/>
              <a:t>QT, MOV</a:t>
            </a:r>
            <a:endParaRPr lang="cs-CZ" sz="3200" b="1" dirty="0" smtClean="0"/>
          </a:p>
          <a:p>
            <a:r>
              <a:rPr lang="cs-CZ" sz="3200" b="1" dirty="0" smtClean="0"/>
              <a:t>MP4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204864"/>
            <a:ext cx="4369296" cy="4369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915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7"/>
            <a:ext cx="7315200" cy="936104"/>
          </a:xfrm>
        </p:spPr>
        <p:txBody>
          <a:bodyPr>
            <a:normAutofit fontScale="90000"/>
          </a:bodyPr>
          <a:lstStyle/>
          <a:p>
            <a:r>
              <a:rPr lang="cs-CZ" sz="4400" b="1" dirty="0" smtClean="0"/>
              <a:t>AVI</a:t>
            </a:r>
            <a:r>
              <a:rPr lang="cs-CZ" b="1" dirty="0" smtClean="0"/>
              <a:t> - </a:t>
            </a:r>
            <a:r>
              <a:rPr lang="cs-CZ" dirty="0"/>
              <a:t>Audio Video </a:t>
            </a:r>
            <a:r>
              <a:rPr lang="cs-CZ" dirty="0" err="1"/>
              <a:t>Interleave</a:t>
            </a:r>
            <a:r>
              <a:rPr lang="cs-CZ" dirty="0"/>
              <a:t> </a:t>
            </a:r>
            <a:r>
              <a:rPr lang="cs-CZ" dirty="0" err="1"/>
              <a:t>File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1"/>
            <a:ext cx="8640960" cy="4752529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Microsoft – 1992</a:t>
            </a:r>
          </a:p>
          <a:p>
            <a:r>
              <a:rPr lang="cs-CZ" sz="2800" b="1" dirty="0" smtClean="0"/>
              <a:t>Soubor obsahuje synchronizovanou audio a vide stopu</a:t>
            </a:r>
          </a:p>
          <a:p>
            <a:r>
              <a:rPr lang="cs-CZ" sz="2800" b="1" dirty="0" smtClean="0"/>
              <a:t>Považován za zastaralý</a:t>
            </a:r>
          </a:p>
          <a:p>
            <a:pPr marL="45720" indent="0">
              <a:buNone/>
            </a:pPr>
            <a:r>
              <a:rPr lang="cs-CZ" sz="2800" b="1" u="sng" dirty="0" smtClean="0">
                <a:solidFill>
                  <a:srgbClr val="FFC000"/>
                </a:solidFill>
              </a:rPr>
              <a:t>Přehráván:</a:t>
            </a:r>
          </a:p>
          <a:p>
            <a:r>
              <a:rPr lang="cs-CZ" sz="2800" b="1" dirty="0" smtClean="0"/>
              <a:t>Windows </a:t>
            </a:r>
            <a:r>
              <a:rPr lang="cs-CZ" sz="2800" b="1" dirty="0"/>
              <a:t>Media </a:t>
            </a:r>
            <a:r>
              <a:rPr lang="cs-CZ" sz="2800" b="1" dirty="0" err="1"/>
              <a:t>Player</a:t>
            </a:r>
            <a:endParaRPr lang="cs-CZ" sz="2800" b="1" dirty="0"/>
          </a:p>
          <a:p>
            <a:r>
              <a:rPr lang="cs-CZ" sz="2800" b="1" dirty="0" err="1" smtClean="0"/>
              <a:t>PowerDVD</a:t>
            </a:r>
            <a:endParaRPr lang="cs-CZ" sz="2800" b="1" dirty="0"/>
          </a:p>
          <a:p>
            <a:r>
              <a:rPr lang="cs-CZ" sz="2800" b="1" dirty="0" err="1" smtClean="0"/>
              <a:t>QuickTime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Player</a:t>
            </a:r>
            <a:endParaRPr lang="cs-CZ" sz="2800" b="1" dirty="0" smtClean="0"/>
          </a:p>
          <a:p>
            <a:r>
              <a:rPr lang="cs-CZ" sz="2800" b="1" dirty="0"/>
              <a:t>VLC media </a:t>
            </a:r>
            <a:r>
              <a:rPr lang="cs-CZ" sz="2800" b="1" dirty="0" err="1"/>
              <a:t>player</a:t>
            </a:r>
            <a:endParaRPr lang="cs-CZ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17032"/>
            <a:ext cx="2751343" cy="2759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26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7"/>
            <a:ext cx="7315200" cy="936104"/>
          </a:xfrm>
        </p:spPr>
        <p:txBody>
          <a:bodyPr>
            <a:normAutofit/>
          </a:bodyPr>
          <a:lstStyle/>
          <a:p>
            <a:r>
              <a:rPr lang="cs-CZ" sz="4400" b="1" dirty="0"/>
              <a:t>MPEG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1"/>
            <a:ext cx="8640960" cy="4752529"/>
          </a:xfrm>
        </p:spPr>
        <p:txBody>
          <a:bodyPr>
            <a:normAutofit lnSpcReduction="10000"/>
          </a:bodyPr>
          <a:lstStyle/>
          <a:p>
            <a:r>
              <a:rPr lang="cs-CZ" sz="2800" b="1" dirty="0" smtClean="0"/>
              <a:t>Kodek MPEG – od roku 1991</a:t>
            </a:r>
          </a:p>
          <a:p>
            <a:r>
              <a:rPr lang="cs-CZ" sz="2800" b="1" dirty="0" smtClean="0"/>
              <a:t>Hlavně pro </a:t>
            </a:r>
            <a:r>
              <a:rPr lang="cs-CZ" sz="2800" b="1" dirty="0"/>
              <a:t>video v rozlišení 352 x 288 s 25 </a:t>
            </a:r>
            <a:r>
              <a:rPr lang="cs-CZ" sz="2800" b="1" dirty="0" smtClean="0"/>
              <a:t>snímky/s, </a:t>
            </a:r>
            <a:r>
              <a:rPr lang="cs-CZ" sz="2800" b="1" dirty="0"/>
              <a:t>24 bitovou barevnou hloubkou a datovým tokem </a:t>
            </a:r>
            <a:r>
              <a:rPr lang="cs-CZ" sz="2800" b="1" dirty="0" smtClean="0"/>
              <a:t>1,5Mb/s</a:t>
            </a:r>
          </a:p>
          <a:p>
            <a:r>
              <a:rPr lang="cs-CZ" sz="2800" b="1" dirty="0"/>
              <a:t>Od roku 1994 </a:t>
            </a:r>
            <a:r>
              <a:rPr lang="cs-CZ" sz="2800" b="1" dirty="0" smtClean="0"/>
              <a:t>nástupce MPEG-2</a:t>
            </a:r>
            <a:endParaRPr lang="cs-CZ" sz="2800" b="1" dirty="0"/>
          </a:p>
          <a:p>
            <a:pPr marL="45720" indent="0">
              <a:buNone/>
            </a:pPr>
            <a:r>
              <a:rPr lang="cs-CZ" sz="2800" b="1" u="sng" dirty="0" smtClean="0">
                <a:solidFill>
                  <a:srgbClr val="FFC000"/>
                </a:solidFill>
              </a:rPr>
              <a:t>Přehráván:</a:t>
            </a:r>
          </a:p>
          <a:p>
            <a:r>
              <a:rPr lang="cs-CZ" sz="2800" b="1" dirty="0" smtClean="0"/>
              <a:t>Windows </a:t>
            </a:r>
            <a:r>
              <a:rPr lang="cs-CZ" sz="2800" b="1" dirty="0"/>
              <a:t>Media </a:t>
            </a:r>
            <a:r>
              <a:rPr lang="cs-CZ" sz="2800" b="1" dirty="0" err="1"/>
              <a:t>Player</a:t>
            </a:r>
            <a:endParaRPr lang="cs-CZ" sz="2800" b="1" dirty="0"/>
          </a:p>
          <a:p>
            <a:r>
              <a:rPr lang="cs-CZ" sz="2800" b="1" dirty="0" err="1" smtClean="0"/>
              <a:t>PowerDVD</a:t>
            </a:r>
            <a:endParaRPr lang="cs-CZ" sz="2800" b="1" dirty="0"/>
          </a:p>
          <a:p>
            <a:r>
              <a:rPr lang="cs-CZ" sz="2800" b="1" dirty="0"/>
              <a:t>přečte </a:t>
            </a:r>
            <a:r>
              <a:rPr lang="cs-CZ" sz="2800" b="1" dirty="0" smtClean="0"/>
              <a:t>ho bez </a:t>
            </a:r>
            <a:r>
              <a:rPr lang="cs-CZ" sz="2800" b="1" dirty="0"/>
              <a:t>problémů stolní DVD přehrávač, pálí se na obyčejné </a:t>
            </a:r>
            <a:r>
              <a:rPr lang="cs-CZ" sz="2800" b="1" dirty="0" smtClean="0"/>
              <a:t>CD/DVD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6324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7"/>
            <a:ext cx="7315200" cy="936104"/>
          </a:xfrm>
        </p:spPr>
        <p:txBody>
          <a:bodyPr>
            <a:normAutofit/>
          </a:bodyPr>
          <a:lstStyle/>
          <a:p>
            <a:r>
              <a:rPr lang="cs-CZ" sz="4400" b="1" dirty="0"/>
              <a:t>WMV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1"/>
            <a:ext cx="8640960" cy="4752529"/>
          </a:xfrm>
        </p:spPr>
        <p:txBody>
          <a:bodyPr>
            <a:normAutofit/>
          </a:bodyPr>
          <a:lstStyle/>
          <a:p>
            <a:r>
              <a:rPr lang="cs-CZ" sz="2800" b="1" dirty="0"/>
              <a:t>WMV - Windows Media </a:t>
            </a:r>
            <a:r>
              <a:rPr lang="cs-CZ" sz="2800" b="1" dirty="0" smtClean="0"/>
              <a:t>Video</a:t>
            </a:r>
          </a:p>
          <a:p>
            <a:r>
              <a:rPr lang="cs-CZ" sz="2800" b="1" dirty="0" err="1" smtClean="0"/>
              <a:t>Videokodek</a:t>
            </a:r>
            <a:r>
              <a:rPr lang="cs-CZ" sz="2800" b="1" dirty="0" smtClean="0"/>
              <a:t> společnosti Microsoft</a:t>
            </a:r>
          </a:p>
          <a:p>
            <a:r>
              <a:rPr lang="cs-CZ" sz="2800" b="1" dirty="0"/>
              <a:t>Výhodou je zachování stejné kvality při nižších datových tocích</a:t>
            </a:r>
            <a:endParaRPr lang="cs-CZ" sz="2800" b="1" dirty="0" smtClean="0"/>
          </a:p>
          <a:p>
            <a:r>
              <a:rPr lang="cs-CZ" sz="2800" b="1" dirty="0" smtClean="0"/>
              <a:t>Pro práci </a:t>
            </a:r>
            <a:r>
              <a:rPr lang="cs-CZ" sz="2800" b="1" dirty="0" err="1" smtClean="0"/>
              <a:t>kodeky</a:t>
            </a:r>
            <a:r>
              <a:rPr lang="cs-CZ" sz="2800" b="1" dirty="0" smtClean="0"/>
              <a:t> </a:t>
            </a:r>
            <a:r>
              <a:rPr lang="cs-CZ" sz="2800" b="1" dirty="0"/>
              <a:t>se používá program Windows </a:t>
            </a:r>
            <a:r>
              <a:rPr lang="cs-CZ" sz="2800" b="1" dirty="0" err="1"/>
              <a:t>Movie</a:t>
            </a:r>
            <a:r>
              <a:rPr lang="cs-CZ" sz="2800" b="1" dirty="0"/>
              <a:t> </a:t>
            </a:r>
            <a:r>
              <a:rPr lang="cs-CZ" sz="2800" b="1" dirty="0" smtClean="0"/>
              <a:t>Maker</a:t>
            </a:r>
          </a:p>
          <a:p>
            <a:pPr marL="45720" indent="0">
              <a:buNone/>
            </a:pPr>
            <a:endParaRPr lang="cs-CZ" sz="1600" b="1" dirty="0" smtClean="0"/>
          </a:p>
          <a:p>
            <a:pPr marL="45720" indent="0">
              <a:buNone/>
            </a:pPr>
            <a:r>
              <a:rPr lang="cs-CZ" sz="2800" b="1" u="sng" dirty="0" smtClean="0">
                <a:solidFill>
                  <a:srgbClr val="FFC000"/>
                </a:solidFill>
              </a:rPr>
              <a:t>Přehráván:</a:t>
            </a:r>
          </a:p>
          <a:p>
            <a:r>
              <a:rPr lang="cs-CZ" sz="2800" b="1" dirty="0" smtClean="0"/>
              <a:t>Windows </a:t>
            </a:r>
            <a:r>
              <a:rPr lang="cs-CZ" sz="2800" b="1" dirty="0"/>
              <a:t>Media </a:t>
            </a:r>
            <a:r>
              <a:rPr lang="cs-CZ" sz="2800" b="1" dirty="0" err="1" smtClean="0"/>
              <a:t>Player</a:t>
            </a:r>
            <a:endParaRPr lang="cs-CZ" sz="2800" b="1" dirty="0"/>
          </a:p>
        </p:txBody>
      </p:sp>
      <p:pic>
        <p:nvPicPr>
          <p:cNvPr id="3074" name="Picture 2" descr="C:\Users\PN\AppData\Local\Microsoft\Windows\Temporary Internet Files\Content.IE5\LYV8ECU7\MC9003613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581128"/>
            <a:ext cx="2088232" cy="196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7"/>
            <a:ext cx="7315200" cy="936104"/>
          </a:xfrm>
        </p:spPr>
        <p:txBody>
          <a:bodyPr>
            <a:normAutofit/>
          </a:bodyPr>
          <a:lstStyle/>
          <a:p>
            <a:r>
              <a:rPr lang="cs-CZ" sz="4400" b="1" dirty="0" smtClean="0"/>
              <a:t>RM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1"/>
            <a:ext cx="8640960" cy="4752529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Kodek firmy </a:t>
            </a:r>
            <a:r>
              <a:rPr lang="cs-CZ" sz="2800" b="1" dirty="0"/>
              <a:t>Real </a:t>
            </a:r>
            <a:r>
              <a:rPr lang="cs-CZ" sz="2800" b="1" dirty="0" err="1" smtClean="0"/>
              <a:t>Networks</a:t>
            </a:r>
            <a:endParaRPr lang="cs-CZ" sz="2800" b="1" dirty="0" smtClean="0"/>
          </a:p>
          <a:p>
            <a:r>
              <a:rPr lang="cs-CZ" sz="2800" b="1" dirty="0"/>
              <a:t>Zejména pro ukládání </a:t>
            </a:r>
            <a:r>
              <a:rPr lang="cs-CZ" sz="2800" b="1" dirty="0" err="1"/>
              <a:t>streamovaného</a:t>
            </a:r>
            <a:r>
              <a:rPr lang="cs-CZ" sz="2800" b="1" dirty="0"/>
              <a:t> </a:t>
            </a:r>
            <a:r>
              <a:rPr lang="cs-CZ" sz="2800" b="1" dirty="0" smtClean="0"/>
              <a:t>videa z internetu</a:t>
            </a:r>
          </a:p>
          <a:p>
            <a:r>
              <a:rPr lang="cs-CZ" sz="2800" b="1" dirty="0" smtClean="0"/>
              <a:t>Umí zabránit stahování chráněného videa</a:t>
            </a:r>
          </a:p>
          <a:p>
            <a:pPr marL="45720" indent="0">
              <a:buNone/>
            </a:pPr>
            <a:endParaRPr lang="cs-CZ" sz="1600" b="1" dirty="0" smtClean="0"/>
          </a:p>
          <a:p>
            <a:pPr marL="45720" indent="0">
              <a:buNone/>
            </a:pPr>
            <a:r>
              <a:rPr lang="cs-CZ" sz="2800" b="1" u="sng" dirty="0" smtClean="0">
                <a:solidFill>
                  <a:srgbClr val="FFC000"/>
                </a:solidFill>
              </a:rPr>
              <a:t>Přehráván:</a:t>
            </a:r>
          </a:p>
          <a:p>
            <a:r>
              <a:rPr lang="cs-CZ" sz="2800" b="1" dirty="0" smtClean="0"/>
              <a:t>RealPlayer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59798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7"/>
            <a:ext cx="7315200" cy="936104"/>
          </a:xfrm>
        </p:spPr>
        <p:txBody>
          <a:bodyPr>
            <a:normAutofit/>
          </a:bodyPr>
          <a:lstStyle/>
          <a:p>
            <a:r>
              <a:rPr lang="cs-CZ" sz="4400" b="1" dirty="0" smtClean="0"/>
              <a:t>MOV, QT - </a:t>
            </a:r>
            <a:r>
              <a:rPr lang="cs-CZ" sz="4400" b="1" dirty="0" err="1"/>
              <a:t>QuickTime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1"/>
            <a:ext cx="8640960" cy="4752529"/>
          </a:xfrm>
        </p:spPr>
        <p:txBody>
          <a:bodyPr>
            <a:normAutofit/>
          </a:bodyPr>
          <a:lstStyle/>
          <a:p>
            <a:r>
              <a:rPr lang="cs-CZ" sz="2800" b="1" dirty="0"/>
              <a:t>V</a:t>
            </a:r>
            <a:r>
              <a:rPr lang="cs-CZ" sz="2800" b="1" dirty="0" smtClean="0"/>
              <a:t>yvinutý </a:t>
            </a:r>
            <a:r>
              <a:rPr lang="cs-CZ" sz="2800" b="1" dirty="0"/>
              <a:t>společností </a:t>
            </a:r>
            <a:r>
              <a:rPr lang="cs-CZ" sz="2800" b="1" dirty="0" smtClean="0"/>
              <a:t>Apple</a:t>
            </a:r>
          </a:p>
          <a:p>
            <a:r>
              <a:rPr lang="cs-CZ" sz="2800" b="1" dirty="0" smtClean="0"/>
              <a:t>Schopen </a:t>
            </a:r>
            <a:r>
              <a:rPr lang="cs-CZ" sz="2800" b="1" dirty="0"/>
              <a:t>práce s mnoha formáty digitálního obrazu, klipů, zvuku, textu, animace, </a:t>
            </a:r>
            <a:r>
              <a:rPr lang="cs-CZ" sz="2800" b="1" dirty="0" smtClean="0"/>
              <a:t>hudby</a:t>
            </a:r>
          </a:p>
          <a:p>
            <a:r>
              <a:rPr lang="cs-CZ" sz="2800" b="1" dirty="0" smtClean="0"/>
              <a:t>Obsahuje </a:t>
            </a:r>
            <a:r>
              <a:rPr lang="cs-CZ" sz="2800" b="1" dirty="0"/>
              <a:t>jednu nebo více datových stop</a:t>
            </a:r>
          </a:p>
          <a:p>
            <a:pPr marL="45720" indent="0">
              <a:buNone/>
            </a:pPr>
            <a:endParaRPr lang="cs-CZ" sz="2800" b="1" u="sng" dirty="0" smtClean="0">
              <a:solidFill>
                <a:srgbClr val="FFC000"/>
              </a:solidFill>
            </a:endParaRPr>
          </a:p>
          <a:p>
            <a:pPr marL="45720" indent="0">
              <a:buNone/>
            </a:pPr>
            <a:r>
              <a:rPr lang="cs-CZ" sz="2800" b="1" u="sng" dirty="0" smtClean="0">
                <a:solidFill>
                  <a:srgbClr val="FFC000"/>
                </a:solidFill>
              </a:rPr>
              <a:t>Přehráván:</a:t>
            </a:r>
          </a:p>
          <a:p>
            <a:r>
              <a:rPr lang="cs-CZ" sz="2800" b="1" dirty="0" err="1"/>
              <a:t>QuickTime</a:t>
            </a:r>
            <a:r>
              <a:rPr lang="cs-CZ" sz="2800" b="1" dirty="0"/>
              <a:t> </a:t>
            </a:r>
            <a:r>
              <a:rPr lang="cs-CZ" sz="2800" b="1" dirty="0" err="1"/>
              <a:t>Player</a:t>
            </a:r>
            <a:endParaRPr lang="cs-CZ" sz="2800" b="1" dirty="0"/>
          </a:p>
        </p:txBody>
      </p:sp>
      <p:pic>
        <p:nvPicPr>
          <p:cNvPr id="2050" name="Picture 2" descr="C:\Users\PN\AppData\Local\Microsoft\Windows\Temporary Internet Files\Content.IE5\GNQ7SEX7\MC90043479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03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7"/>
            <a:ext cx="7315200" cy="936104"/>
          </a:xfrm>
        </p:spPr>
        <p:txBody>
          <a:bodyPr>
            <a:normAutofit/>
          </a:bodyPr>
          <a:lstStyle/>
          <a:p>
            <a:r>
              <a:rPr lang="cs-CZ" sz="4400" b="1" dirty="0" smtClean="0"/>
              <a:t>MP4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1"/>
            <a:ext cx="8424936" cy="4752529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Multimediální kontejner vytvořený </a:t>
            </a:r>
            <a:r>
              <a:rPr lang="cs-CZ" sz="2800" b="1" dirty="0"/>
              <a:t>na základě </a:t>
            </a:r>
            <a:r>
              <a:rPr lang="cs-CZ" sz="2800" b="1" dirty="0" err="1"/>
              <a:t>QuickTime</a:t>
            </a:r>
            <a:r>
              <a:rPr lang="cs-CZ" sz="2800" b="1" dirty="0"/>
              <a:t> od společnosti Apple</a:t>
            </a:r>
            <a:endParaRPr lang="cs-CZ" sz="2800" b="1" dirty="0" smtClean="0"/>
          </a:p>
          <a:p>
            <a:r>
              <a:rPr lang="cs-CZ" sz="2800" b="1" dirty="0" smtClean="0"/>
              <a:t>Může obsahovat </a:t>
            </a:r>
            <a:r>
              <a:rPr lang="cs-CZ" sz="2800" b="1" dirty="0"/>
              <a:t>menu, více titulků i zvukových stop </a:t>
            </a:r>
            <a:r>
              <a:rPr lang="cs-CZ" sz="2800" b="1" dirty="0" smtClean="0"/>
              <a:t>i </a:t>
            </a:r>
            <a:r>
              <a:rPr lang="cs-CZ" sz="2800" b="1" dirty="0"/>
              <a:t>3D objekty</a:t>
            </a:r>
            <a:endParaRPr lang="cs-CZ" sz="2800" b="1" u="sng" dirty="0" smtClean="0">
              <a:solidFill>
                <a:srgbClr val="FFC000"/>
              </a:solidFill>
            </a:endParaRPr>
          </a:p>
          <a:p>
            <a:pPr marL="45720" indent="0">
              <a:buNone/>
            </a:pPr>
            <a:endParaRPr lang="cs-CZ" sz="2800" b="1" u="sng" dirty="0" smtClean="0">
              <a:solidFill>
                <a:srgbClr val="FFC000"/>
              </a:solidFill>
            </a:endParaRPr>
          </a:p>
          <a:p>
            <a:pPr marL="45720" indent="0">
              <a:buNone/>
            </a:pPr>
            <a:r>
              <a:rPr lang="cs-CZ" sz="2800" b="1" u="sng" dirty="0" smtClean="0">
                <a:solidFill>
                  <a:srgbClr val="FFC000"/>
                </a:solidFill>
              </a:rPr>
              <a:t>Přehráván:</a:t>
            </a:r>
          </a:p>
          <a:p>
            <a:r>
              <a:rPr lang="cs-CZ" sz="2800" b="1" dirty="0" err="1"/>
              <a:t>QuickTime</a:t>
            </a:r>
            <a:r>
              <a:rPr lang="cs-CZ" sz="2800" b="1" dirty="0"/>
              <a:t> </a:t>
            </a:r>
            <a:r>
              <a:rPr lang="cs-CZ" sz="2800" b="1" dirty="0" err="1" smtClean="0"/>
              <a:t>Player</a:t>
            </a:r>
            <a:endParaRPr lang="cs-CZ" sz="2800" b="1" dirty="0" smtClean="0"/>
          </a:p>
          <a:p>
            <a:r>
              <a:rPr lang="cs-CZ" sz="2800" b="1" dirty="0"/>
              <a:t>VLC media </a:t>
            </a:r>
            <a:r>
              <a:rPr lang="cs-CZ" sz="2800" b="1" dirty="0" err="1"/>
              <a:t>player</a:t>
            </a:r>
            <a:endParaRPr lang="cs-CZ" sz="2800" b="1" dirty="0"/>
          </a:p>
          <a:p>
            <a:r>
              <a:rPr lang="cs-CZ" sz="2800" b="1" dirty="0" smtClean="0"/>
              <a:t>Media </a:t>
            </a:r>
            <a:r>
              <a:rPr lang="cs-CZ" sz="2800" b="1" dirty="0" err="1"/>
              <a:t>Player</a:t>
            </a:r>
            <a:r>
              <a:rPr lang="cs-CZ" sz="2800" b="1" dirty="0"/>
              <a:t> </a:t>
            </a:r>
            <a:r>
              <a:rPr lang="cs-CZ" sz="2800" b="1" dirty="0" err="1"/>
              <a:t>Classic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8702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315200" cy="1154097"/>
          </a:xfrm>
        </p:spPr>
        <p:txBody>
          <a:bodyPr>
            <a:normAutofit/>
          </a:bodyPr>
          <a:lstStyle/>
          <a:p>
            <a:r>
              <a:rPr lang="cs-CZ" sz="4400" b="1" dirty="0" smtClean="0"/>
              <a:t>Procvič si: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3212976"/>
            <a:ext cx="7315200" cy="3096384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arenR"/>
            </a:pPr>
            <a:r>
              <a:rPr lang="cs-CZ" sz="2400" b="1" dirty="0" smtClean="0"/>
              <a:t>Jaké znáš video formáty?		</a:t>
            </a:r>
            <a:r>
              <a:rPr lang="cs-CZ" sz="2400" b="1" dirty="0" smtClean="0">
                <a:hlinkClick r:id="rId2" action="ppaction://hlinksldjump"/>
              </a:rPr>
              <a:t>Pomoc</a:t>
            </a:r>
            <a:endParaRPr lang="cs-CZ" sz="2400" b="1" dirty="0" smtClean="0"/>
          </a:p>
          <a:p>
            <a:pPr marL="502920" indent="-457200">
              <a:buFont typeface="+mj-lt"/>
              <a:buAutoNum type="arabicParenR"/>
            </a:pPr>
            <a:r>
              <a:rPr lang="cs-CZ" sz="2400" b="1" dirty="0" smtClean="0"/>
              <a:t>Co víš o AVI?				</a:t>
            </a:r>
            <a:r>
              <a:rPr lang="cs-CZ" sz="2400" b="1" dirty="0" smtClean="0">
                <a:hlinkClick r:id="rId3" action="ppaction://hlinksldjump"/>
              </a:rPr>
              <a:t>Pomoc</a:t>
            </a:r>
            <a:endParaRPr lang="cs-CZ" sz="2400" b="1" dirty="0" smtClean="0"/>
          </a:p>
          <a:p>
            <a:pPr marL="502920" indent="-457200">
              <a:buFont typeface="+mj-lt"/>
              <a:buAutoNum type="arabicParenR"/>
            </a:pPr>
            <a:r>
              <a:rPr lang="cs-CZ" sz="2400" b="1" dirty="0" smtClean="0"/>
              <a:t>Pověz něco o MPEG.			</a:t>
            </a:r>
            <a:r>
              <a:rPr lang="cs-CZ" sz="2400" b="1" dirty="0" smtClean="0">
                <a:hlinkClick r:id="rId4" action="ppaction://hlinksldjump"/>
              </a:rPr>
              <a:t>Pomoc</a:t>
            </a:r>
            <a:endParaRPr lang="cs-CZ" sz="2400" b="1" dirty="0" smtClean="0"/>
          </a:p>
          <a:p>
            <a:pPr marL="502920" indent="-457200">
              <a:buFont typeface="+mj-lt"/>
              <a:buAutoNum type="arabicParenR"/>
            </a:pPr>
            <a:r>
              <a:rPr lang="cs-CZ" sz="2400" b="1" dirty="0" smtClean="0"/>
              <a:t>Víš něco o WMV?			</a:t>
            </a:r>
            <a:r>
              <a:rPr lang="cs-CZ" sz="2400" b="1" dirty="0" smtClean="0">
                <a:hlinkClick r:id="rId5" action="ppaction://hlinksldjump"/>
              </a:rPr>
              <a:t>Pomoc</a:t>
            </a:r>
            <a:endParaRPr lang="cs-CZ" sz="2400" b="1" dirty="0"/>
          </a:p>
        </p:txBody>
      </p:sp>
      <p:pic>
        <p:nvPicPr>
          <p:cNvPr id="1026" name="Picture 2" descr="C:\Users\PN\AppData\Local\Microsoft\Windows\Temporary Internet Files\Content.IE5\EPE2T71G\MC900441902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31153"/>
            <a:ext cx="1944216" cy="229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31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81000"/>
            <a:ext cx="7315200" cy="685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14339" name="Zástupný symbol pro obsah 1"/>
          <p:cNvSpPr>
            <a:spLocks noGrp="1"/>
          </p:cNvSpPr>
          <p:nvPr>
            <p:ph idx="1"/>
          </p:nvPr>
        </p:nvSpPr>
        <p:spPr>
          <a:xfrm>
            <a:off x="179388" y="1772816"/>
            <a:ext cx="8785225" cy="4856584"/>
          </a:xfrm>
        </p:spPr>
        <p:txBody>
          <a:bodyPr/>
          <a:lstStyle/>
          <a:p>
            <a:pPr>
              <a:buFont typeface="Wingdings" pitchFamily="2" charset="2"/>
              <a:buAutoNum type="arabicParenR"/>
            </a:pPr>
            <a:r>
              <a:rPr lang="cs-CZ" sz="1600" dirty="0" smtClean="0"/>
              <a:t> [cit. 2013-02-07] dostupné na: </a:t>
            </a: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pixabay.com/static/uploads/photo/2012/04/18/13/17/old-36998_640.png</a:t>
            </a:r>
            <a:endParaRPr lang="cs-CZ" sz="1600" dirty="0" smtClean="0"/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[cit. </a:t>
            </a:r>
            <a:r>
              <a:rPr lang="cs-CZ" sz="1600" dirty="0" smtClean="0"/>
              <a:t>2013-02-07] </a:t>
            </a:r>
            <a:r>
              <a:rPr lang="cs-CZ" sz="1600" dirty="0"/>
              <a:t>dostupné na: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pixabay.com/static/uploads/photo/2012/04/18/12/12/video-36860_640.png</a:t>
            </a:r>
            <a:endParaRPr lang="cs-CZ" sz="1600" dirty="0"/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[cit. </a:t>
            </a:r>
            <a:r>
              <a:rPr lang="cs-CZ" sz="1600" dirty="0" smtClean="0"/>
              <a:t>2013-02-07] </a:t>
            </a:r>
            <a:r>
              <a:rPr lang="cs-CZ" sz="1600" dirty="0"/>
              <a:t>dostupné na: </a:t>
            </a: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pixabay.com/static/uploads/photo/2012/04/11/13/02/video-28124_640.png</a:t>
            </a:r>
            <a:endParaRPr lang="cs-CZ" sz="1600" dirty="0"/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[cit. </a:t>
            </a:r>
            <a:r>
              <a:rPr lang="cs-CZ" sz="1600" dirty="0" smtClean="0"/>
              <a:t>2013-02-07] Kliparty sady Microsoft Office</a:t>
            </a:r>
          </a:p>
          <a:p>
            <a:pPr marL="45720" indent="0">
              <a:buNone/>
            </a:pPr>
            <a:r>
              <a:rPr lang="cs-CZ" sz="1600" b="1">
                <a:solidFill>
                  <a:srgbClr val="FF0000"/>
                </a:solidFill>
              </a:rPr>
              <a:t>Použit výhradně obrazový materiál Creative Commons.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357334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62</TotalTime>
  <Words>280</Words>
  <Application>Microsoft Office PowerPoint</Application>
  <PresentationFormat>Předvádění na obrazovce (4:3)</PresentationFormat>
  <Paragraphs>82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Prostor</vt:lpstr>
      <vt:lpstr>Prezentace aplikace PowerPoint</vt:lpstr>
      <vt:lpstr>Formáty videa</vt:lpstr>
      <vt:lpstr>Standartní video formáty</vt:lpstr>
      <vt:lpstr>AVI - Audio Video Interleave File</vt:lpstr>
      <vt:lpstr>MPEG</vt:lpstr>
      <vt:lpstr>WMV</vt:lpstr>
      <vt:lpstr>RM</vt:lpstr>
      <vt:lpstr>MOV, QT - QuickTime</vt:lpstr>
      <vt:lpstr>MP4</vt:lpstr>
      <vt:lpstr>Procvič si: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AdminICT</dc:creator>
  <cp:lastModifiedBy>PN</cp:lastModifiedBy>
  <cp:revision>18</cp:revision>
  <dcterms:created xsi:type="dcterms:W3CDTF">2012-10-23T10:55:04Z</dcterms:created>
  <dcterms:modified xsi:type="dcterms:W3CDTF">2013-05-02T18:40:20Z</dcterms:modified>
</cp:coreProperties>
</file>