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256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FF1AB-FC34-4C5A-85F2-561DA8348641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E3ACF6-AFEE-46F4-94CA-73A96727BC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655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BB5C3C-98CE-4DB7-835F-B31B43D41B8D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7885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6566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864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2172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167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90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17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60044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37932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5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2. 5. 2013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78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4/GSM-Telefone-1991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wmf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d/d6/Mobile_phone_evolution.jpg" TargetMode="External"/><Relationship Id="rId7" Type="http://schemas.openxmlformats.org/officeDocument/2006/relationships/hyperlink" Target="http://upload.wikimedia.org/wikipedia/commons/f/f3/SMS_test.jpg" TargetMode="External"/><Relationship Id="rId2" Type="http://schemas.openxmlformats.org/officeDocument/2006/relationships/hyperlink" Target="http://pixabay.com/static/uploads/photo/2012/12/19/18/15/call-71170_640.jpg?i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upload.wikimedia.org/wikipedia/commons/7/74/GSM-Telefone-1991.jpg" TargetMode="External"/><Relationship Id="rId5" Type="http://schemas.openxmlformats.org/officeDocument/2006/relationships/hyperlink" Target="http://pixabay.com/static/uploads/photo/2012/04/18/20/54/phone-37856_640.png?i" TargetMode="External"/><Relationship Id="rId4" Type="http://schemas.openxmlformats.org/officeDocument/2006/relationships/hyperlink" Target="http://upload.wikimedia.org/wikipedia/commons/d/dd/T-Mobile_SIM_card_front_and_bac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VY_32_INOVACE_56_Inf8_9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Mobilní komunikace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mobilní 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komunikace.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23. 2. 2013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mobilní komunikace,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gsm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6442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Mobilní komunikace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293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GSM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lobální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ystém pro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obilní komunikaci</a:t>
            </a:r>
          </a:p>
          <a:p>
            <a:r>
              <a:rPr lang="cs-CZ" dirty="0" smtClean="0"/>
              <a:t>nejpopulárnější standard pro mobilní telefony na světě. GSM telefony používá přes miliardu lidí z více než 200 zemí</a:t>
            </a:r>
          </a:p>
          <a:p>
            <a:r>
              <a:rPr lang="cs-CZ" dirty="0" smtClean="0"/>
              <a:t>Počátky sahají až do roku 1982</a:t>
            </a:r>
          </a:p>
          <a:p>
            <a:r>
              <a:rPr lang="cs-CZ" dirty="0" smtClean="0"/>
              <a:t>Jediný vážný konkurent CDMA2000 – USA, Kanada</a:t>
            </a:r>
            <a:endParaRPr lang="cs-CZ" dirty="0"/>
          </a:p>
        </p:txBody>
      </p:sp>
      <p:pic>
        <p:nvPicPr>
          <p:cNvPr id="1026" name="Picture 2" descr="http://pixabay.com/static/uploads/photo/2012/12/19/18/15/call-71170_640.jpg?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70"/>
          <a:stretch/>
        </p:blipFill>
        <p:spPr bwMode="auto">
          <a:xfrm>
            <a:off x="3995935" y="4769232"/>
            <a:ext cx="5119857" cy="206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28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2G a 3G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5578962" cy="4625609"/>
          </a:xfrm>
        </p:spPr>
        <p:txBody>
          <a:bodyPr/>
          <a:lstStyle/>
          <a:p>
            <a:r>
              <a:rPr lang="cs-CZ" dirty="0" smtClean="0"/>
              <a:t>Jedná se o sítě 2. a 3. generace</a:t>
            </a:r>
          </a:p>
          <a:p>
            <a:r>
              <a:rPr lang="cs-CZ" dirty="0" smtClean="0"/>
              <a:t>Přidána datová komunikace</a:t>
            </a:r>
          </a:p>
          <a:p>
            <a:r>
              <a:rPr lang="cs-CZ" dirty="0" smtClean="0"/>
              <a:t>Radikální zvýšení přenosové rychlosti - EDGE a UMTS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139" y="1772816"/>
            <a:ext cx="3168351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489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SIM (</a:t>
            </a:r>
            <a:r>
              <a:rPr lang="cs-CZ" dirty="0" err="1" smtClean="0"/>
              <a:t>Subscriber</a:t>
            </a:r>
            <a:r>
              <a:rPr lang="cs-CZ" dirty="0" smtClean="0"/>
              <a:t> </a:t>
            </a:r>
            <a:r>
              <a:rPr lang="cs-CZ" dirty="0" err="1" smtClean="0"/>
              <a:t>Indentity</a:t>
            </a:r>
            <a:r>
              <a:rPr lang="cs-CZ" dirty="0" smtClean="0"/>
              <a:t> Module)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SIM karta je vyjímatelná karta, obsahující informace potřebné k přihlášení uživatele do sítě - identifikaci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39254"/>
            <a:ext cx="4297660" cy="3910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7593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Mobilní telefony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775191"/>
            <a:ext cx="3571900" cy="4625609"/>
          </a:xfrm>
        </p:spPr>
        <p:txBody>
          <a:bodyPr/>
          <a:lstStyle/>
          <a:p>
            <a:r>
              <a:rPr lang="cs-CZ" b="1" dirty="0" smtClean="0"/>
              <a:t>Vznik sahá až do 70. let 20. století</a:t>
            </a:r>
          </a:p>
          <a:p>
            <a:r>
              <a:rPr lang="cs-CZ" b="1" dirty="0" smtClean="0"/>
              <a:t>Největší výrobci: NOKIA, SIEMNS, SONY ERICSSON, MOTOROLA, SAMSUNG</a:t>
            </a:r>
            <a:endParaRPr lang="cs-CZ" b="1" dirty="0"/>
          </a:p>
        </p:txBody>
      </p:sp>
      <p:pic>
        <p:nvPicPr>
          <p:cNvPr id="4" name="Picture 2" descr="http://pixabay.com/static/uploads/photo/2012/04/18/20/54/phone-37856_640.png?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96752"/>
            <a:ext cx="5364579" cy="547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51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SM-Telefone-199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177974"/>
            <a:ext cx="7143800" cy="65371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7367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4516" y="1824192"/>
            <a:ext cx="5626968" cy="4625609"/>
          </a:xfrm>
        </p:spPr>
        <p:txBody>
          <a:bodyPr/>
          <a:lstStyle/>
          <a:p>
            <a:r>
              <a:rPr lang="cs-CZ" dirty="0" smtClean="0"/>
              <a:t>SMS - </a:t>
            </a:r>
            <a:r>
              <a:rPr lang="cs-CZ" b="1" dirty="0" smtClean="0"/>
              <a:t>Služba krátkých textových zpráv</a:t>
            </a:r>
            <a:r>
              <a:rPr lang="cs-CZ" dirty="0" smtClean="0"/>
              <a:t> (zkratka </a:t>
            </a:r>
            <a:r>
              <a:rPr lang="cs-CZ" b="1" dirty="0" smtClean="0"/>
              <a:t>SMS</a:t>
            </a:r>
            <a:r>
              <a:rPr lang="cs-CZ" dirty="0" smtClean="0"/>
              <a:t> z anglického </a:t>
            </a:r>
            <a:r>
              <a:rPr lang="cs-CZ" i="1" dirty="0" err="1" smtClean="0"/>
              <a:t>Short</a:t>
            </a:r>
            <a:r>
              <a:rPr lang="cs-CZ" i="1" dirty="0" smtClean="0"/>
              <a:t> </a:t>
            </a:r>
            <a:r>
              <a:rPr lang="cs-CZ" i="1" dirty="0" err="1" smtClean="0"/>
              <a:t>message</a:t>
            </a:r>
            <a:r>
              <a:rPr lang="cs-CZ" i="1" dirty="0" smtClean="0"/>
              <a:t> </a:t>
            </a:r>
            <a:r>
              <a:rPr lang="cs-CZ" i="1" dirty="0" err="1" smtClean="0"/>
              <a:t>service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MMS - </a:t>
            </a:r>
            <a:r>
              <a:rPr lang="cs-CZ" b="1" dirty="0" smtClean="0"/>
              <a:t>Multimediální zprávy</a:t>
            </a:r>
            <a:r>
              <a:rPr lang="cs-CZ" dirty="0" smtClean="0"/>
              <a:t> (zkratka </a:t>
            </a:r>
            <a:r>
              <a:rPr lang="cs-CZ" b="1" dirty="0" smtClean="0"/>
              <a:t>MMS</a:t>
            </a:r>
            <a:r>
              <a:rPr lang="cs-CZ" dirty="0" smtClean="0"/>
              <a:t> z anglického </a:t>
            </a:r>
            <a:r>
              <a:rPr lang="cs-CZ" i="1" dirty="0" smtClean="0"/>
              <a:t>Multimedia </a:t>
            </a:r>
            <a:r>
              <a:rPr lang="cs-CZ" i="1" dirty="0" err="1" smtClean="0"/>
              <a:t>Messaging</a:t>
            </a:r>
            <a:r>
              <a:rPr lang="cs-CZ" i="1" dirty="0" smtClean="0"/>
              <a:t> </a:t>
            </a:r>
            <a:r>
              <a:rPr lang="cs-CZ" i="1" dirty="0" err="1" smtClean="0"/>
              <a:t>Service</a:t>
            </a:r>
            <a:r>
              <a:rPr lang="cs-CZ" i="1" dirty="0" smtClean="0"/>
              <a:t>)</a:t>
            </a:r>
          </a:p>
          <a:p>
            <a:endParaRPr lang="cs-CZ" dirty="0"/>
          </a:p>
        </p:txBody>
      </p:sp>
      <p:pic>
        <p:nvPicPr>
          <p:cNvPr id="5122" name="Picture 2" descr="http://upload.wikimedia.org/wikipedia/commons/f/f3/SMS_te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455" y="2996952"/>
            <a:ext cx="317693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58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Operátoři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T-Mobile</a:t>
            </a:r>
          </a:p>
          <a:p>
            <a:r>
              <a:rPr lang="cs-CZ" dirty="0" smtClean="0"/>
              <a:t>O2</a:t>
            </a:r>
          </a:p>
          <a:p>
            <a:r>
              <a:rPr lang="cs-CZ" dirty="0" smtClean="0"/>
              <a:t>Vodafone</a:t>
            </a:r>
          </a:p>
          <a:p>
            <a:r>
              <a:rPr lang="cs-CZ" dirty="0" smtClean="0"/>
              <a:t>U:fon</a:t>
            </a:r>
            <a:endParaRPr lang="cs-CZ" dirty="0"/>
          </a:p>
        </p:txBody>
      </p:sp>
      <p:pic>
        <p:nvPicPr>
          <p:cNvPr id="27650" name="Picture 2" descr="Telef�nica O2 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29190" y="857232"/>
            <a:ext cx="3863826" cy="2905132"/>
          </a:xfrm>
          <a:prstGeom prst="rect">
            <a:avLst/>
          </a:prstGeom>
          <a:noFill/>
        </p:spPr>
      </p:pic>
      <p:pic>
        <p:nvPicPr>
          <p:cNvPr id="27652" name="Picture 4" descr="http://img.aktualne.centrum.cz/46/5/460516-t-mobi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4457910"/>
            <a:ext cx="2928958" cy="2185790"/>
          </a:xfrm>
          <a:prstGeom prst="rect">
            <a:avLst/>
          </a:prstGeom>
          <a:noFill/>
        </p:spPr>
      </p:pic>
      <p:pic>
        <p:nvPicPr>
          <p:cNvPr id="27654" name="Picture 6" descr="http://thumbnail049.mylivepage.com/chunk49/1561627/1097/small_Ufon.jp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3643314"/>
            <a:ext cx="2976570" cy="2976570"/>
          </a:xfrm>
          <a:prstGeom prst="rect">
            <a:avLst/>
          </a:prstGeom>
          <a:noFill/>
        </p:spPr>
      </p:pic>
      <p:pic>
        <p:nvPicPr>
          <p:cNvPr id="27656" name="Picture 8" descr="http://vucako.bloguje.cz/img/ufon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3504" y="3000372"/>
            <a:ext cx="2171693" cy="1628770"/>
          </a:xfrm>
          <a:prstGeom prst="rect">
            <a:avLst/>
          </a:prstGeom>
          <a:noFill/>
        </p:spPr>
      </p:pic>
      <p:pic>
        <p:nvPicPr>
          <p:cNvPr id="27658" name="Picture 10" descr="http://vodafone.irecenze.info/foto/vodafone.jpg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74" y="3071810"/>
            <a:ext cx="2590800" cy="2038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7183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12968" cy="4625609"/>
          </a:xfrm>
        </p:spPr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Co znamená termín GSM?			</a:t>
            </a:r>
            <a:r>
              <a:rPr lang="cs-CZ" b="1" dirty="0" smtClean="0">
                <a:hlinkClick r:id="rId2" action="ppaction://hlinksldjump"/>
              </a:rPr>
              <a:t>Pomoc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Jaké znáš mobilní operátory v ČR?	</a:t>
            </a:r>
            <a:r>
              <a:rPr lang="cs-CZ" b="1" dirty="0" smtClean="0">
                <a:hlinkClick r:id="rId3" action="ppaction://hlinksldjump"/>
              </a:rPr>
              <a:t>Pomoc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K čemu je v telefonu SIM karta?		</a:t>
            </a:r>
            <a:r>
              <a:rPr lang="cs-CZ" b="1" dirty="0" smtClean="0">
                <a:hlinkClick r:id="rId4" action="ppaction://hlinksldjump"/>
              </a:rPr>
              <a:t>Pomoc</a:t>
            </a:r>
            <a:endParaRPr lang="cs-CZ" b="1" dirty="0"/>
          </a:p>
        </p:txBody>
      </p:sp>
      <p:pic>
        <p:nvPicPr>
          <p:cNvPr id="1026" name="Picture 2" descr="C:\Users\AdminICT\AppData\Local\Microsoft\Windows\Temporary Internet Files\Content.IE5\1PH6L3SS\MC9004404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3096344" cy="293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70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72816"/>
            <a:ext cx="8785225" cy="4856584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2013-02-23] dostupné na: </a:t>
            </a:r>
            <a:r>
              <a:rPr lang="cs-CZ" sz="1600" dirty="0">
                <a:hlinkClick r:id="rId2"/>
              </a:rPr>
              <a:t>http://pixabay.com/static/uploads/photo/2012/12/19/18/15/call-71170_640.jpg?i</a:t>
            </a:r>
            <a:r>
              <a:rPr lang="cs-CZ" sz="1600" dirty="0" smtClean="0"/>
              <a:t>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2013-02-23]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https://upload.wikimedia.org/wikipedia/commons/d/d6/Mobile_phone_evolution.jpg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2013-02-23]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http://upload.wikimedia.org/wikipedia/commons/d/dd/T-Mobile_SIM_card_front_and_back.jpg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http://pixabay.com/static/uploads/photo/2012/04/18/20/54/phone-37856_640.png?i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2013-02-23]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https://upload.wikimedia.org/wikipedia/commons/7/74/GSM-Telefone-1991.jpg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2013-02-23] </a:t>
            </a:r>
            <a:r>
              <a:rPr lang="cs-CZ" sz="1600" dirty="0"/>
              <a:t>dostupné na: </a:t>
            </a:r>
            <a:r>
              <a:rPr lang="cs-CZ" sz="1600" dirty="0">
                <a:hlinkClick r:id="rId7"/>
              </a:rPr>
              <a:t>http://upload.wikimedia.org/wikipedia/commons/f/f3/SMS_test.jpg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</a:t>
            </a:r>
            <a:r>
              <a:rPr lang="cs-CZ" sz="1600" dirty="0" smtClean="0"/>
              <a:t>[cit. 2013-02-23] loga společností T-Mobile, Telefonica O2, U:Fon, Vodafone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[cit. 2013-02-23</a:t>
            </a:r>
            <a:r>
              <a:rPr lang="cs-CZ" sz="1600" dirty="0" smtClean="0"/>
              <a:t>] Klipart sady Microsoft Office</a:t>
            </a:r>
          </a:p>
          <a:p>
            <a:pPr marL="118872" indent="0">
              <a:buNone/>
            </a:pPr>
            <a:endParaRPr lang="cs-CZ" sz="1600" dirty="0"/>
          </a:p>
          <a:p>
            <a:pPr marL="118872" indent="0">
              <a:buNone/>
            </a:pPr>
            <a:r>
              <a:rPr lang="cs-CZ" sz="1600" b="1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564111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273</Words>
  <Application>Microsoft Office PowerPoint</Application>
  <PresentationFormat>Předvádění na obrazovce (4:3)</PresentationFormat>
  <Paragraphs>61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Jmění</vt:lpstr>
      <vt:lpstr>Modul</vt:lpstr>
      <vt:lpstr>Prezentace aplikace PowerPoint</vt:lpstr>
      <vt:lpstr>Mobilní komunikace</vt:lpstr>
      <vt:lpstr>GSM</vt:lpstr>
      <vt:lpstr>2G a 3G</vt:lpstr>
      <vt:lpstr>SIM (Subscriber Indentity Module)</vt:lpstr>
      <vt:lpstr>Mobilní telefony</vt:lpstr>
      <vt:lpstr>Prezentace aplikace PowerPoint</vt:lpstr>
      <vt:lpstr>Termíny</vt:lpstr>
      <vt:lpstr>Operátoři v ČR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Tandule Koblizek</dc:creator>
  <cp:lastModifiedBy>PN</cp:lastModifiedBy>
  <cp:revision>14</cp:revision>
  <dcterms:modified xsi:type="dcterms:W3CDTF">2013-05-02T18:41:56Z</dcterms:modified>
</cp:coreProperties>
</file>