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hyperlink" Target="http://www.palmpc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9/94/HP_520_no_case.JPG" TargetMode="External"/><Relationship Id="rId7" Type="http://schemas.openxmlformats.org/officeDocument/2006/relationships/hyperlink" Target="http://upload.wikimedia.org/wikipedia/commons/9/9b/PalmTX.jpg" TargetMode="External"/><Relationship Id="rId2" Type="http://schemas.openxmlformats.org/officeDocument/2006/relationships/hyperlink" Target="http://swotti.starmedia.com/tmp/swotti/cacheCGFSBSB6MJI=VGVJAG5VBG9NES1NUDM=/imgPalm%20Z22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arm3.staticflickr.com/2171/2029543565_2cb066a585_z.jpg?zz=1" TargetMode="External"/><Relationship Id="rId5" Type="http://schemas.openxmlformats.org/officeDocument/2006/relationships/hyperlink" Target="http://upload.wikimedia.org/wikipedia/commons/c/cd/Palm_TX.JPG" TargetMode="External"/><Relationship Id="rId4" Type="http://schemas.openxmlformats.org/officeDocument/2006/relationships/hyperlink" Target="http://palmnews.blogspirit.com/images/medium_22_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52600"/>
            <a:ext cx="7834313" cy="477202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 školy: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Autor: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VY_32_INOVACE_58_Inf8_9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Číslo projektu: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Téma: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PDA – popis, funkce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Anotace: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Prezentace na téma </a:t>
            </a:r>
            <a:r>
              <a:rPr lang="cs-CZ" sz="1600" b="1" smtClean="0">
                <a:latin typeface="Calibri" pitchFamily="34" charset="0"/>
                <a:cs typeface="Calibri" pitchFamily="34" charset="0"/>
              </a:rPr>
              <a:t>problematiky </a:t>
            </a:r>
            <a:r>
              <a:rPr lang="cs-CZ" sz="1600" b="1" smtClean="0">
                <a:latin typeface="Calibri" pitchFamily="34" charset="0"/>
                <a:cs typeface="Calibri" pitchFamily="34" charset="0"/>
              </a:rPr>
              <a:t>PDA.</a:t>
            </a: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Datum: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23. 2. 2013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Keywords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:	PDA, synchronizace, funkce PDA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7822"/>
          <a:stretch/>
        </p:blipFill>
        <p:spPr bwMode="auto">
          <a:xfrm>
            <a:off x="827584" y="188640"/>
            <a:ext cx="7620000" cy="1563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69471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499690" y="1600200"/>
            <a:ext cx="4958510" cy="1780108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0070C0"/>
                </a:solidFill>
              </a:rPr>
              <a:t>PDA</a:t>
            </a:r>
            <a:endParaRPr lang="cs-CZ" sz="6600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836712"/>
            <a:ext cx="4240001" cy="5452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9151334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92896"/>
            <a:ext cx="7408333" cy="3297374"/>
          </a:xfrm>
        </p:spPr>
        <p:txBody>
          <a:bodyPr/>
          <a:lstStyle/>
          <a:p>
            <a:r>
              <a:rPr lang="cs-CZ" dirty="0" err="1"/>
              <a:t>P</a:t>
            </a:r>
            <a:r>
              <a:rPr lang="cs-CZ" dirty="0" err="1" smtClean="0"/>
              <a:t>ersonal</a:t>
            </a:r>
            <a:r>
              <a:rPr lang="cs-CZ" dirty="0" smtClean="0"/>
              <a:t> </a:t>
            </a:r>
            <a:r>
              <a:rPr lang="cs-CZ" dirty="0" err="1"/>
              <a:t>digital</a:t>
            </a:r>
            <a:r>
              <a:rPr lang="cs-CZ" dirty="0"/>
              <a:t> </a:t>
            </a:r>
            <a:r>
              <a:rPr lang="cs-CZ" dirty="0" err="1"/>
              <a:t>assistant</a:t>
            </a:r>
            <a:r>
              <a:rPr lang="cs-CZ" dirty="0"/>
              <a:t> - </a:t>
            </a:r>
            <a:r>
              <a:rPr lang="cs-CZ" i="1" dirty="0"/>
              <a:t>osobní digitální </a:t>
            </a:r>
            <a:r>
              <a:rPr lang="cs-CZ" i="1" dirty="0" smtClean="0"/>
              <a:t>asistent</a:t>
            </a:r>
          </a:p>
          <a:p>
            <a:r>
              <a:rPr lang="cs-CZ" dirty="0"/>
              <a:t>P</a:t>
            </a:r>
            <a:r>
              <a:rPr lang="cs-CZ" dirty="0" smtClean="0"/>
              <a:t>almtop, kapesní počítač</a:t>
            </a:r>
          </a:p>
          <a:p>
            <a:r>
              <a:rPr lang="cs-CZ" dirty="0" smtClean="0"/>
              <a:t>Dotyková obrazovka</a:t>
            </a:r>
          </a:p>
          <a:p>
            <a:r>
              <a:rPr lang="cs-CZ" dirty="0" smtClean="0"/>
              <a:t>Ovládán perem (</a:t>
            </a:r>
            <a:r>
              <a:rPr lang="cs-CZ" dirty="0" err="1" smtClean="0"/>
              <a:t>stylusem</a:t>
            </a:r>
            <a:r>
              <a:rPr lang="cs-CZ" dirty="0" smtClean="0"/>
              <a:t>)</a:t>
            </a:r>
          </a:p>
          <a:p>
            <a:r>
              <a:rPr lang="cs-CZ" dirty="0" smtClean="0"/>
              <a:t>Dnes nahrazovány </a:t>
            </a:r>
            <a:r>
              <a:rPr lang="cs-CZ" dirty="0" err="1" smtClean="0"/>
              <a:t>Smartphony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772400" cy="778098"/>
          </a:xfrm>
        </p:spPr>
        <p:txBody>
          <a:bodyPr>
            <a:normAutofit/>
          </a:bodyPr>
          <a:lstStyle/>
          <a:p>
            <a:r>
              <a:rPr lang="cs-CZ" dirty="0" smtClean="0"/>
              <a:t>PDA (</a:t>
            </a:r>
            <a:r>
              <a:rPr lang="cs-CZ" dirty="0" err="1"/>
              <a:t>Personal</a:t>
            </a:r>
            <a:r>
              <a:rPr lang="cs-CZ" dirty="0"/>
              <a:t> Digital </a:t>
            </a:r>
            <a:r>
              <a:rPr lang="cs-CZ" dirty="0" err="1" smtClean="0"/>
              <a:t>Assistant</a:t>
            </a:r>
            <a:r>
              <a:rPr lang="cs-CZ" dirty="0"/>
              <a:t>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909937"/>
            <a:ext cx="3607887" cy="394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06655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9" y="2675467"/>
            <a:ext cx="7956872" cy="3450696"/>
          </a:xfrm>
        </p:spPr>
        <p:txBody>
          <a:bodyPr/>
          <a:lstStyle/>
          <a:p>
            <a:r>
              <a:rPr lang="cs-CZ" dirty="0" smtClean="0"/>
              <a:t>Plánování a organizování času</a:t>
            </a:r>
          </a:p>
          <a:p>
            <a:r>
              <a:rPr lang="cs-CZ" dirty="0" smtClean="0"/>
              <a:t>Správa kontaktů</a:t>
            </a:r>
          </a:p>
          <a:p>
            <a:r>
              <a:rPr lang="cs-CZ" dirty="0" smtClean="0"/>
              <a:t>Online komunikace</a:t>
            </a:r>
          </a:p>
          <a:p>
            <a:r>
              <a:rPr lang="cs-CZ" dirty="0" smtClean="0"/>
              <a:t>Přehrávání multimédií</a:t>
            </a:r>
          </a:p>
          <a:p>
            <a:r>
              <a:rPr lang="cs-CZ" dirty="0" smtClean="0"/>
              <a:t>E-</a:t>
            </a:r>
            <a:r>
              <a:rPr lang="cs-CZ" dirty="0" err="1" smtClean="0"/>
              <a:t>books</a:t>
            </a:r>
            <a:endParaRPr lang="cs-CZ" dirty="0" smtClean="0"/>
          </a:p>
          <a:p>
            <a:r>
              <a:rPr lang="cs-CZ" dirty="0" smtClean="0"/>
              <a:t>GPS</a:t>
            </a:r>
          </a:p>
          <a:p>
            <a:endParaRPr lang="cs-CZ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54914"/>
            <a:ext cx="3264024" cy="4080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52442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Windows Mobile</a:t>
            </a:r>
          </a:p>
          <a:p>
            <a:r>
              <a:rPr lang="cs-CZ" dirty="0" smtClean="0"/>
              <a:t>Palm OS</a:t>
            </a:r>
            <a:endParaRPr lang="cs-CZ" dirty="0"/>
          </a:p>
          <a:p>
            <a:r>
              <a:rPr lang="cs-CZ" dirty="0" err="1" smtClean="0"/>
              <a:t>Symbian</a:t>
            </a:r>
            <a:r>
              <a:rPr lang="cs-CZ" dirty="0" smtClean="0"/>
              <a:t> </a:t>
            </a:r>
            <a:r>
              <a:rPr lang="cs-CZ" dirty="0"/>
              <a:t>OS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Operační systémy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313" y="2562944"/>
            <a:ext cx="4474224" cy="4295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99244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3" y="2675467"/>
            <a:ext cx="7740848" cy="3450696"/>
          </a:xfrm>
        </p:spPr>
        <p:txBody>
          <a:bodyPr/>
          <a:lstStyle/>
          <a:p>
            <a:r>
              <a:rPr lang="cs-CZ" dirty="0" smtClean="0"/>
              <a:t>Hlavním smyslem je synchronizace dat mezi PDA a PC</a:t>
            </a:r>
          </a:p>
          <a:p>
            <a:r>
              <a:rPr lang="cs-CZ" dirty="0" smtClean="0"/>
              <a:t>Pomocí datového kabelu, paměťové karty, či </a:t>
            </a:r>
            <a:r>
              <a:rPr lang="cs-CZ" dirty="0"/>
              <a:t>bezdrátového přenosu </a:t>
            </a:r>
            <a:r>
              <a:rPr lang="cs-CZ" dirty="0" err="1"/>
              <a:t>Bluetooth</a:t>
            </a:r>
            <a:r>
              <a:rPr lang="cs-CZ" dirty="0"/>
              <a:t> nebo Wi-Fi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Synchronizace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0F3FB"/>
              </a:clrFrom>
              <a:clrTo>
                <a:srgbClr val="F0F3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462" y="3955911"/>
            <a:ext cx="4342941" cy="289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76893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618"/>
            <a:ext cx="7848872" cy="6450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1365195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cs-CZ" dirty="0" smtClean="0"/>
              <a:t>Podívej se na stránky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www.palmpc.cz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Zkus odhadnout k čemu bys využil PDA ty.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Která funkce PDA ti vyhovuje nejvíc?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Porovnej funkce PDA a </a:t>
            </a:r>
            <a:r>
              <a:rPr lang="cs-CZ" dirty="0" err="1" smtClean="0"/>
              <a:t>Smartphonů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Vyzkoušej si:</a:t>
            </a:r>
            <a:endParaRPr lang="cs-CZ" dirty="0"/>
          </a:p>
        </p:txBody>
      </p:sp>
      <p:pic>
        <p:nvPicPr>
          <p:cNvPr id="7170" name="Picture 2" descr="C:\Users\Kantor\AppData\Local\Microsoft\Windows\Temporary Internet Files\Content.IE5\VH97FD7L\MC900441902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318" y="3789040"/>
            <a:ext cx="2461369" cy="2908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5182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Zástupný symbol pro obsah 1"/>
          <p:cNvSpPr>
            <a:spLocks noGrp="1"/>
          </p:cNvSpPr>
          <p:nvPr>
            <p:ph idx="1"/>
          </p:nvPr>
        </p:nvSpPr>
        <p:spPr>
          <a:xfrm>
            <a:off x="179388" y="2780928"/>
            <a:ext cx="8785225" cy="3848472"/>
          </a:xfrm>
        </p:spPr>
        <p:txBody>
          <a:bodyPr/>
          <a:lstStyle/>
          <a:p>
            <a:pPr>
              <a:buFont typeface="Wingdings" pitchFamily="2" charset="2"/>
              <a:buAutoNum type="arabicParenR"/>
            </a:pPr>
            <a:r>
              <a:rPr lang="cs-CZ" sz="1600" dirty="0" smtClean="0"/>
              <a:t> [cit. 2013-02-23] dostupné na</a:t>
            </a:r>
            <a:r>
              <a:rPr lang="cs-CZ" sz="1600" dirty="0"/>
              <a:t>: </a:t>
            </a:r>
            <a:r>
              <a:rPr lang="cs-CZ" sz="1600" dirty="0">
                <a:hlinkClick r:id="rId2"/>
              </a:rPr>
              <a:t>http://swotti.starmedia.com/tmp/swotti/cacheCGFSBSB6MJI=VGVJAG5VBG9NES1NUDM=/</a:t>
            </a:r>
            <a:r>
              <a:rPr lang="cs-CZ" sz="1600" dirty="0" smtClean="0">
                <a:hlinkClick r:id="rId2"/>
              </a:rPr>
              <a:t>imgPalm%20Z221.jpg</a:t>
            </a:r>
            <a:r>
              <a:rPr lang="cs-CZ" sz="1600" dirty="0" smtClean="0"/>
              <a:t> </a:t>
            </a:r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</a:t>
            </a:r>
            <a:r>
              <a:rPr lang="cs-CZ" sz="1600" dirty="0" smtClean="0"/>
              <a:t>[cit. 2013-02-23] </a:t>
            </a:r>
            <a:r>
              <a:rPr lang="cs-CZ" sz="1600" dirty="0"/>
              <a:t>dostupné na: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upload.wikimedia.org/wikipedia/commons/9/94/HP_520_no_case.JPG</a:t>
            </a:r>
            <a:endParaRPr lang="cs-CZ" sz="1600" dirty="0"/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</a:t>
            </a:r>
            <a:r>
              <a:rPr lang="cs-CZ" sz="1600" dirty="0" smtClean="0"/>
              <a:t>[cit. 2013-02-23] </a:t>
            </a:r>
            <a:r>
              <a:rPr lang="cs-CZ" sz="1600" dirty="0"/>
              <a:t>dostupné na: </a:t>
            </a:r>
            <a:r>
              <a:rPr lang="cs-CZ" sz="1600" dirty="0">
                <a:hlinkClick r:id="rId4"/>
              </a:rPr>
              <a:t>http://palmnews.blogspirit.com/images/medium_22_2.jpg</a:t>
            </a:r>
            <a:endParaRPr lang="cs-CZ" sz="1600" dirty="0"/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</a:t>
            </a:r>
            <a:r>
              <a:rPr lang="cs-CZ" sz="1600" dirty="0" smtClean="0"/>
              <a:t>[cit. 2013-02-23] </a:t>
            </a:r>
            <a:r>
              <a:rPr lang="cs-CZ" sz="1600" dirty="0"/>
              <a:t>dostupné na: </a:t>
            </a:r>
            <a:r>
              <a:rPr lang="cs-CZ" sz="1600" dirty="0">
                <a:hlinkClick r:id="rId5"/>
              </a:rPr>
              <a:t>http://upload.wikimedia.org/wikipedia/commons/c/cd/Palm_TX.JPG</a:t>
            </a:r>
            <a:endParaRPr lang="cs-CZ" sz="1600" dirty="0"/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</a:t>
            </a:r>
            <a:r>
              <a:rPr lang="cs-CZ" sz="1600" dirty="0" smtClean="0"/>
              <a:t>[cit. 2013-02-23] </a:t>
            </a:r>
            <a:r>
              <a:rPr lang="cs-CZ" sz="1600" dirty="0"/>
              <a:t>dostupné na: </a:t>
            </a:r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</a:t>
            </a:r>
            <a:r>
              <a:rPr lang="cs-CZ" sz="1600" dirty="0" smtClean="0"/>
              <a:t>[cit. 2013-02-23] </a:t>
            </a:r>
            <a:r>
              <a:rPr lang="cs-CZ" sz="1600" dirty="0"/>
              <a:t>dostupné na: </a:t>
            </a:r>
            <a:r>
              <a:rPr lang="cs-CZ" sz="1600" dirty="0">
                <a:hlinkClick r:id="rId6"/>
              </a:rPr>
              <a:t>http://farm3.staticflickr.com/2171/2029543565_2cb066a585_z.jpg?zz=1</a:t>
            </a:r>
            <a:endParaRPr lang="cs-CZ" sz="1600" dirty="0"/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</a:t>
            </a:r>
            <a:r>
              <a:rPr lang="cs-CZ" sz="1600" dirty="0" smtClean="0"/>
              <a:t>[cit. 2013-02-23] </a:t>
            </a:r>
            <a:r>
              <a:rPr lang="cs-CZ" sz="1600" dirty="0"/>
              <a:t>dostupné na: </a:t>
            </a:r>
            <a:r>
              <a:rPr lang="cs-CZ" sz="1600" dirty="0">
                <a:hlinkClick r:id="rId7"/>
              </a:rPr>
              <a:t>http://upload.wikimedia.org/wikipedia/commons/9/9b/PalmTX.jpg</a:t>
            </a:r>
            <a:endParaRPr lang="cs-CZ" sz="1600" dirty="0"/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</a:t>
            </a:r>
            <a:r>
              <a:rPr lang="cs-CZ" sz="1600" dirty="0" smtClean="0"/>
              <a:t>[cit. 2013-02-23] Klipart sady Microsoft Office</a:t>
            </a:r>
            <a:endParaRPr lang="cs-CZ" sz="1600" dirty="0"/>
          </a:p>
          <a:p>
            <a:pPr marL="0" indent="0">
              <a:buNone/>
            </a:pPr>
            <a:r>
              <a:rPr lang="cs-CZ" sz="1600" b="1">
                <a:solidFill>
                  <a:srgbClr val="FF0000"/>
                </a:solidFill>
              </a:rPr>
              <a:t>Použit výhradně obrazový materiál Creative Commons.</a:t>
            </a:r>
            <a:endParaRPr lang="cs-CZ" sz="16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620688"/>
            <a:ext cx="7315200" cy="685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33475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51</TotalTime>
  <Words>192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Prezentace aplikace PowerPoint</vt:lpstr>
      <vt:lpstr>PDA</vt:lpstr>
      <vt:lpstr>PDA (Personal Digital Assistant)</vt:lpstr>
      <vt:lpstr>Funkce</vt:lpstr>
      <vt:lpstr>Operační systémy</vt:lpstr>
      <vt:lpstr>Synchronizace</vt:lpstr>
      <vt:lpstr>Prezentace aplikace PowerPoint</vt:lpstr>
      <vt:lpstr>Vyzkoušej si: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AdminICT</dc:creator>
  <cp:lastModifiedBy>PN</cp:lastModifiedBy>
  <cp:revision>17</cp:revision>
  <dcterms:created xsi:type="dcterms:W3CDTF">2012-10-23T10:55:04Z</dcterms:created>
  <dcterms:modified xsi:type="dcterms:W3CDTF">2013-05-02T18:44:21Z</dcterms:modified>
</cp:coreProperties>
</file>