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7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5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2. 5. 2013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2. 5. 2013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2. 5. 2013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2. 5. 2013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2. 5. 2013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Obdélník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2. 5. 2013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t>2. 5. 2013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fc01.deviantart.net/fs70/i/2012/171/0/8/ubuntu___orange_hybiscus_by_golden_ribbon-d545xjk.png" TargetMode="External"/><Relationship Id="rId3" Type="http://schemas.openxmlformats.org/officeDocument/2006/relationships/hyperlink" Target="https://upload.wikimedia.org/wikipedia/commons/f/f4/Tablet_Media_Player.png" TargetMode="External"/><Relationship Id="rId7" Type="http://schemas.openxmlformats.org/officeDocument/2006/relationships/hyperlink" Target="http://images.cdn.fotopedia.com/flickr-5958585066-hd.jpg" TargetMode="External"/><Relationship Id="rId2" Type="http://schemas.openxmlformats.org/officeDocument/2006/relationships/hyperlink" Target="http://upload.wikimedia.org/wikipedia/commons/7/74/Zinglife_10%22_Android_Tablet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farm6.staticflickr.com/5086/5729891435_506d9b29f5_o.jpg" TargetMode="External"/><Relationship Id="rId5" Type="http://schemas.openxmlformats.org/officeDocument/2006/relationships/hyperlink" Target="http://farm8.staticflickr.com/7072/6880600438_98811b2ae2_z.jpg" TargetMode="External"/><Relationship Id="rId4" Type="http://schemas.openxmlformats.org/officeDocument/2006/relationships/hyperlink" Target="http://farm4.staticflickr.com/3375/4574442818_451317bd23_z.jpg" TargetMode="External"/><Relationship Id="rId9" Type="http://schemas.openxmlformats.org/officeDocument/2006/relationships/hyperlink" Target="https://upload.wikimedia.org/wikipedia/commons/4/4f/Tablet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0" y="1752600"/>
            <a:ext cx="7834313" cy="4772025"/>
          </a:xfrm>
        </p:spPr>
        <p:txBody>
          <a:bodyPr>
            <a:normAutofit lnSpcReduction="10000"/>
          </a:bodyPr>
          <a:lstStyle/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Název školy: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Základní škola Městec Králové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Autor: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Mgr. Petr Novák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Název: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VY_32_INOVACE_59_Inf8_9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Číslo projektu: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CZ.1.07/1.4.00/21.2313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Téma: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Tablet – popis, funkce, ovládání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Anotace: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Prezentace na téma práce s </a:t>
            </a:r>
            <a:r>
              <a:rPr lang="cs-CZ" sz="1600" b="1" dirty="0" err="1" smtClean="0">
                <a:latin typeface="Calibri" pitchFamily="34" charset="0"/>
                <a:cs typeface="Calibri" pitchFamily="34" charset="0"/>
              </a:rPr>
              <a:t>tabletem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.</a:t>
            </a: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800" b="1" dirty="0" smtClean="0">
                <a:latin typeface="Calibri" pitchFamily="34" charset="0"/>
                <a:cs typeface="Calibri" pitchFamily="34" charset="0"/>
              </a:rPr>
              <a:t>Datum: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	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23. 2. 2013</a:t>
            </a: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endParaRPr lang="cs-CZ" sz="1600" b="1" dirty="0" smtClean="0">
              <a:latin typeface="Calibri" pitchFamily="34" charset="0"/>
              <a:cs typeface="Calibri" pitchFamily="34" charset="0"/>
            </a:endParaRPr>
          </a:p>
          <a:p>
            <a:pPr>
              <a:lnSpc>
                <a:spcPct val="80000"/>
              </a:lnSpc>
              <a:buFontTx/>
              <a:buNone/>
              <a:tabLst>
                <a:tab pos="2332038" algn="l"/>
              </a:tabLst>
            </a:pPr>
            <a:r>
              <a:rPr lang="cs-CZ" sz="1600" b="1" dirty="0" err="1" smtClean="0">
                <a:latin typeface="Calibri" pitchFamily="34" charset="0"/>
                <a:cs typeface="Calibri" pitchFamily="34" charset="0"/>
              </a:rPr>
              <a:t>Keywords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:	tablet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	</a:t>
            </a: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723" b="7822"/>
          <a:stretch/>
        </p:blipFill>
        <p:spPr bwMode="auto">
          <a:xfrm>
            <a:off x="827584" y="188640"/>
            <a:ext cx="7620000" cy="15633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669471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TABLET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6034" y="1268760"/>
            <a:ext cx="4857750" cy="3876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591513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Tablet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Mezistupeň mezi PC a PDA</a:t>
            </a:r>
          </a:p>
          <a:p>
            <a:r>
              <a:rPr lang="cs-CZ" dirty="0" smtClean="0"/>
              <a:t>Původně jednoúčelový, dnes multifunkční</a:t>
            </a:r>
          </a:p>
          <a:p>
            <a:r>
              <a:rPr lang="cs-CZ" dirty="0" smtClean="0"/>
              <a:t>Mobilní zařízení pro online komunikaci</a:t>
            </a:r>
          </a:p>
          <a:p>
            <a:r>
              <a:rPr lang="cs-CZ" dirty="0" smtClean="0"/>
              <a:t>Přehrávání multimédií</a:t>
            </a:r>
          </a:p>
          <a:p>
            <a:r>
              <a:rPr lang="cs-CZ" dirty="0" smtClean="0"/>
              <a:t>Dotykový displej</a:t>
            </a:r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2">
            <a:clrChange>
              <a:clrFrom>
                <a:srgbClr val="000000"/>
              </a:clrFrom>
              <a:clrTo>
                <a:srgbClr val="0000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238"/>
          <a:stretch/>
        </p:blipFill>
        <p:spPr bwMode="auto">
          <a:xfrm>
            <a:off x="5221088" y="3094291"/>
            <a:ext cx="3894490" cy="36821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72286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Funkce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Přenosné zařízení</a:t>
            </a:r>
          </a:p>
          <a:p>
            <a:r>
              <a:rPr lang="cs-CZ" dirty="0" smtClean="0"/>
              <a:t>Online komunikace</a:t>
            </a:r>
          </a:p>
          <a:p>
            <a:r>
              <a:rPr lang="cs-CZ" dirty="0" smtClean="0"/>
              <a:t>Internet</a:t>
            </a:r>
          </a:p>
          <a:p>
            <a:r>
              <a:rPr lang="cs-CZ" dirty="0" smtClean="0"/>
              <a:t>Synchronizace dat s PC</a:t>
            </a:r>
          </a:p>
          <a:p>
            <a:r>
              <a:rPr lang="cs-CZ" dirty="0" smtClean="0"/>
              <a:t>Multimédia</a:t>
            </a:r>
          </a:p>
          <a:p>
            <a:r>
              <a:rPr lang="cs-CZ" dirty="0" smtClean="0"/>
              <a:t>Čtečka e-knih</a:t>
            </a:r>
          </a:p>
          <a:p>
            <a:r>
              <a:rPr lang="cs-CZ" dirty="0" smtClean="0"/>
              <a:t>Fotoaparát, webkamera</a:t>
            </a:r>
          </a:p>
          <a:p>
            <a:r>
              <a:rPr lang="cs-CZ" dirty="0" smtClean="0"/>
              <a:t>Přenos a sdílení dat</a:t>
            </a:r>
          </a:p>
          <a:p>
            <a:r>
              <a:rPr lang="cs-CZ" dirty="0" smtClean="0"/>
              <a:t>Sdílení aplikací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 rotWithShape="1">
          <a:blip r:embed="rId2">
            <a:clrChange>
              <a:clrFrom>
                <a:srgbClr val="F3F2EE"/>
              </a:clrFrom>
              <a:clrTo>
                <a:srgbClr val="F3F2EE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191"/>
          <a:stretch/>
        </p:blipFill>
        <p:spPr bwMode="auto">
          <a:xfrm>
            <a:off x="4993998" y="3610007"/>
            <a:ext cx="4146376" cy="324799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66178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13256"/>
            <a:ext cx="8352928" cy="61658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723248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Ovládání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24" y="1903668"/>
            <a:ext cx="7147164" cy="49226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Zaoblený obdélníkový popisek 3"/>
          <p:cNvSpPr/>
          <p:nvPr/>
        </p:nvSpPr>
        <p:spPr>
          <a:xfrm>
            <a:off x="6444208" y="980728"/>
            <a:ext cx="2520280" cy="1296144"/>
          </a:xfrm>
          <a:prstGeom prst="wedgeRoundRectCallout">
            <a:avLst>
              <a:gd name="adj1" fmla="val -92297"/>
              <a:gd name="adj2" fmla="val 117014"/>
              <a:gd name="adj3" fmla="val 16667"/>
            </a:avLst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Pomocí dotykové obrazovky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41417083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Ovládání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420640"/>
            <a:ext cx="7164288" cy="54359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Zaoblený obdélníkový popisek 4"/>
          <p:cNvSpPr/>
          <p:nvPr/>
        </p:nvSpPr>
        <p:spPr>
          <a:xfrm>
            <a:off x="6444208" y="980728"/>
            <a:ext cx="2520280" cy="2016224"/>
          </a:xfrm>
          <a:prstGeom prst="wedgeRoundRectCallout">
            <a:avLst>
              <a:gd name="adj1" fmla="val -97794"/>
              <a:gd name="adj2" fmla="val 60667"/>
              <a:gd name="adj3" fmla="val 16667"/>
            </a:avLst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Moderní tablety mají </a:t>
            </a:r>
            <a:r>
              <a:rPr lang="cs-CZ" sz="2000" b="1" dirty="0" err="1" smtClean="0"/>
              <a:t>multitouch</a:t>
            </a:r>
            <a:r>
              <a:rPr lang="cs-CZ" sz="2000" b="1" dirty="0" smtClean="0"/>
              <a:t> displeje – ovládají se více prsty najednou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34183554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Komunikace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Wifi</a:t>
            </a:r>
            <a:endParaRPr lang="cs-CZ" dirty="0" smtClean="0"/>
          </a:p>
          <a:p>
            <a:r>
              <a:rPr lang="cs-CZ" dirty="0" err="1" smtClean="0"/>
              <a:t>Bluetooth</a:t>
            </a:r>
            <a:endParaRPr lang="cs-CZ" dirty="0" smtClean="0"/>
          </a:p>
          <a:p>
            <a:r>
              <a:rPr lang="cs-CZ" dirty="0" smtClean="0"/>
              <a:t>Datový kabel USB (synchronizace s PC)</a:t>
            </a:r>
          </a:p>
          <a:p>
            <a:endParaRPr lang="cs-CZ" dirty="0"/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000000"/>
              </a:clrFrom>
              <a:clrTo>
                <a:srgbClr val="0000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3384392"/>
            <a:ext cx="5580112" cy="36084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418571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Trocha historie</a:t>
            </a:r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97" t="3786" r="4735" b="9211"/>
          <a:stretch/>
        </p:blipFill>
        <p:spPr bwMode="auto">
          <a:xfrm>
            <a:off x="0" y="1516921"/>
            <a:ext cx="5292080" cy="53410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370598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Zamysli se: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33222" indent="-514350">
              <a:buFont typeface="+mj-lt"/>
              <a:buAutoNum type="arabicParenR"/>
            </a:pPr>
            <a:r>
              <a:rPr lang="cs-CZ" b="1" dirty="0" smtClean="0"/>
              <a:t>Jaké výhody tablet přináší?</a:t>
            </a:r>
          </a:p>
          <a:p>
            <a:pPr marL="633222" indent="-514350">
              <a:buFont typeface="+mj-lt"/>
              <a:buAutoNum type="arabicParenR"/>
            </a:pPr>
            <a:r>
              <a:rPr lang="cs-CZ" b="1" dirty="0" smtClean="0"/>
              <a:t>V čem může usnadnit práci?</a:t>
            </a:r>
          </a:p>
          <a:p>
            <a:pPr marL="633222" indent="-514350">
              <a:buFont typeface="+mj-lt"/>
              <a:buAutoNum type="arabicParenR"/>
            </a:pPr>
            <a:r>
              <a:rPr lang="cs-CZ" b="1" dirty="0" smtClean="0"/>
              <a:t>K čemu bys ho využil(a) ty?</a:t>
            </a:r>
            <a:endParaRPr lang="cs-CZ" b="1" dirty="0"/>
          </a:p>
        </p:txBody>
      </p:sp>
      <p:pic>
        <p:nvPicPr>
          <p:cNvPr id="9218" name="Picture 2" descr="C:\Users\Kantor\AppData\Local\Microsoft\Windows\Temporary Internet Files\Content.IE5\37OIV79C\MC900441334[1].pn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5040" t="25732" b="8107"/>
          <a:stretch/>
        </p:blipFill>
        <p:spPr bwMode="auto">
          <a:xfrm>
            <a:off x="3933622" y="3573016"/>
            <a:ext cx="4778606" cy="30099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89187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381000"/>
            <a:ext cx="7315200" cy="685800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14339" name="Zástupný symbol pro obsah 1"/>
          <p:cNvSpPr>
            <a:spLocks noGrp="1"/>
          </p:cNvSpPr>
          <p:nvPr>
            <p:ph idx="1"/>
          </p:nvPr>
        </p:nvSpPr>
        <p:spPr>
          <a:xfrm>
            <a:off x="179388" y="2420888"/>
            <a:ext cx="8785225" cy="4208512"/>
          </a:xfrm>
        </p:spPr>
        <p:txBody>
          <a:bodyPr/>
          <a:lstStyle/>
          <a:p>
            <a:pPr>
              <a:buFont typeface="Wingdings" pitchFamily="2" charset="2"/>
              <a:buAutoNum type="arabicParenR"/>
            </a:pPr>
            <a:r>
              <a:rPr lang="cs-CZ" sz="1600" dirty="0" smtClean="0"/>
              <a:t> [cit. 2012-02-23] dostupné na: </a:t>
            </a:r>
            <a:r>
              <a:rPr lang="cs-CZ" sz="1600" dirty="0">
                <a:hlinkClick r:id="rId2"/>
              </a:rPr>
              <a:t>http://upload.wikimedia.org/wikipedia/commons/7/74/Zinglife_10%22_Android_Tablet.jpg</a:t>
            </a:r>
            <a:endParaRPr lang="cs-CZ" sz="1600" dirty="0" smtClean="0"/>
          </a:p>
          <a:p>
            <a:pPr>
              <a:buFont typeface="Wingdings" pitchFamily="2" charset="2"/>
              <a:buAutoNum type="arabicParenR"/>
            </a:pPr>
            <a:r>
              <a:rPr lang="cs-CZ" sz="1600" dirty="0"/>
              <a:t> [cit. </a:t>
            </a:r>
            <a:r>
              <a:rPr lang="cs-CZ" sz="1600" dirty="0" smtClean="0"/>
              <a:t>2012-02-23] </a:t>
            </a:r>
            <a:r>
              <a:rPr lang="cs-CZ" sz="1600" dirty="0"/>
              <a:t>dostupné na: </a:t>
            </a:r>
            <a:r>
              <a:rPr lang="cs-CZ" sz="1600" dirty="0">
                <a:hlinkClick r:id="rId3"/>
              </a:rPr>
              <a:t>https://upload.wikimedia.org/wikipedia/commons/f/f4/Tablet_Media_Player.png</a:t>
            </a:r>
            <a:endParaRPr lang="cs-CZ" sz="1600" dirty="0"/>
          </a:p>
          <a:p>
            <a:pPr>
              <a:buFont typeface="Wingdings" pitchFamily="2" charset="2"/>
              <a:buAutoNum type="arabicParenR"/>
            </a:pPr>
            <a:r>
              <a:rPr lang="cs-CZ" sz="1600" dirty="0"/>
              <a:t> [cit. </a:t>
            </a:r>
            <a:r>
              <a:rPr lang="cs-CZ" sz="1600" dirty="0" smtClean="0"/>
              <a:t>2012-02-23] </a:t>
            </a:r>
            <a:r>
              <a:rPr lang="cs-CZ" sz="1600" dirty="0"/>
              <a:t>dostupné na: </a:t>
            </a:r>
            <a:r>
              <a:rPr lang="cs-CZ" sz="1600" dirty="0">
                <a:hlinkClick r:id="rId4"/>
              </a:rPr>
              <a:t>http://farm4.staticflickr.com/3375/4574442818_451317bd23_z.jpg</a:t>
            </a:r>
            <a:endParaRPr lang="cs-CZ" sz="1600" dirty="0"/>
          </a:p>
          <a:p>
            <a:pPr>
              <a:buFont typeface="Wingdings" pitchFamily="2" charset="2"/>
              <a:buAutoNum type="arabicParenR"/>
            </a:pPr>
            <a:r>
              <a:rPr lang="cs-CZ" sz="1600" dirty="0"/>
              <a:t> [cit. </a:t>
            </a:r>
            <a:r>
              <a:rPr lang="cs-CZ" sz="1600" dirty="0" smtClean="0"/>
              <a:t>2012-02-23] </a:t>
            </a:r>
            <a:r>
              <a:rPr lang="cs-CZ" sz="1600" dirty="0"/>
              <a:t>dostupné na: </a:t>
            </a:r>
            <a:r>
              <a:rPr lang="cs-CZ" sz="1600" dirty="0">
                <a:hlinkClick r:id="rId5"/>
              </a:rPr>
              <a:t>http://farm8.staticflickr.com/7072/6880600438_98811b2ae2_z.jpg</a:t>
            </a:r>
            <a:endParaRPr lang="cs-CZ" sz="1600" dirty="0"/>
          </a:p>
          <a:p>
            <a:pPr>
              <a:buFont typeface="Wingdings" pitchFamily="2" charset="2"/>
              <a:buAutoNum type="arabicParenR"/>
            </a:pPr>
            <a:r>
              <a:rPr lang="cs-CZ" sz="1600" dirty="0"/>
              <a:t> [cit. </a:t>
            </a:r>
            <a:r>
              <a:rPr lang="cs-CZ" sz="1600" dirty="0" smtClean="0"/>
              <a:t>2012-02-23] </a:t>
            </a:r>
            <a:r>
              <a:rPr lang="cs-CZ" sz="1600" dirty="0"/>
              <a:t>dostupné na: </a:t>
            </a:r>
            <a:r>
              <a:rPr lang="cs-CZ" sz="1600" dirty="0">
                <a:hlinkClick r:id="rId6"/>
              </a:rPr>
              <a:t>http://farm6.staticflickr.com/5086/5729891435_506d9b29f5_o.jpg</a:t>
            </a:r>
            <a:endParaRPr lang="cs-CZ" sz="1600" dirty="0"/>
          </a:p>
          <a:p>
            <a:pPr>
              <a:buFont typeface="Wingdings" pitchFamily="2" charset="2"/>
              <a:buAutoNum type="arabicParenR"/>
            </a:pPr>
            <a:r>
              <a:rPr lang="cs-CZ" sz="1600" dirty="0"/>
              <a:t> [cit. </a:t>
            </a:r>
            <a:r>
              <a:rPr lang="cs-CZ" sz="1600" dirty="0" smtClean="0"/>
              <a:t>2012-02-23] </a:t>
            </a:r>
            <a:r>
              <a:rPr lang="cs-CZ" sz="1600" dirty="0"/>
              <a:t>dostupné na: </a:t>
            </a:r>
            <a:r>
              <a:rPr lang="cs-CZ" sz="1600" dirty="0">
                <a:hlinkClick r:id="rId7"/>
              </a:rPr>
              <a:t>http://images.cdn.fotopedia.com/flickr-5958585066-hd.jpg</a:t>
            </a:r>
            <a:endParaRPr lang="cs-CZ" sz="1600" dirty="0"/>
          </a:p>
          <a:p>
            <a:pPr>
              <a:buFont typeface="Wingdings" pitchFamily="2" charset="2"/>
              <a:buAutoNum type="arabicParenR"/>
            </a:pPr>
            <a:r>
              <a:rPr lang="cs-CZ" sz="1600" dirty="0"/>
              <a:t> [cit. </a:t>
            </a:r>
            <a:r>
              <a:rPr lang="cs-CZ" sz="1600" dirty="0" smtClean="0"/>
              <a:t>2012-02-23] </a:t>
            </a:r>
            <a:r>
              <a:rPr lang="cs-CZ" sz="1600" dirty="0"/>
              <a:t>dostupné na: </a:t>
            </a:r>
            <a:r>
              <a:rPr lang="cs-CZ" sz="1600" dirty="0">
                <a:hlinkClick r:id="rId8"/>
              </a:rPr>
              <a:t>http://fc01.deviantart.net/fs70/i/2012/171/0/8/ubuntu___orange_hybiscus_by_golden_ribbon-d545xjk.png</a:t>
            </a:r>
            <a:endParaRPr lang="cs-CZ" sz="1600" dirty="0"/>
          </a:p>
          <a:p>
            <a:pPr>
              <a:buFont typeface="Wingdings" pitchFamily="2" charset="2"/>
              <a:buAutoNum type="arabicParenR"/>
            </a:pPr>
            <a:r>
              <a:rPr lang="cs-CZ" sz="1600" dirty="0"/>
              <a:t> [cit. </a:t>
            </a:r>
            <a:r>
              <a:rPr lang="cs-CZ" sz="1600" dirty="0" smtClean="0"/>
              <a:t>2012-02-23] </a:t>
            </a:r>
            <a:r>
              <a:rPr lang="cs-CZ" sz="1600" dirty="0"/>
              <a:t>dostupné na: </a:t>
            </a:r>
            <a:r>
              <a:rPr lang="cs-CZ" sz="1600" dirty="0">
                <a:hlinkClick r:id="rId9"/>
              </a:rPr>
              <a:t>https://upload.wikimedia.org/wikipedia/commons/4/4f/Tablet.jpg</a:t>
            </a:r>
            <a:endParaRPr lang="cs-CZ" sz="1600" dirty="0"/>
          </a:p>
          <a:p>
            <a:pPr>
              <a:buFont typeface="Wingdings" pitchFamily="2" charset="2"/>
              <a:buAutoNum type="arabicParenR"/>
            </a:pPr>
            <a:r>
              <a:rPr lang="cs-CZ" sz="1600" dirty="0"/>
              <a:t> [cit. </a:t>
            </a:r>
            <a:r>
              <a:rPr lang="cs-CZ" sz="1600" dirty="0" smtClean="0"/>
              <a:t>2012-02-23] Klipart sady Microsoft Office</a:t>
            </a:r>
            <a:endParaRPr lang="cs-CZ" sz="1600" dirty="0"/>
          </a:p>
          <a:p>
            <a:pPr marL="118872" indent="0">
              <a:buNone/>
            </a:pPr>
            <a:r>
              <a:rPr lang="cs-CZ" sz="1600" b="1">
                <a:solidFill>
                  <a:srgbClr val="FF0000"/>
                </a:solidFill>
              </a:rPr>
              <a:t>Použit výhradně obrazový materiál Creative Commons.</a:t>
            </a:r>
            <a:endParaRPr lang="cs-CZ" sz="1600" dirty="0" smtClean="0"/>
          </a:p>
        </p:txBody>
      </p:sp>
    </p:spTree>
    <p:extLst>
      <p:ext uri="{BB962C8B-B14F-4D97-AF65-F5344CB8AC3E}">
        <p14:creationId xmlns:p14="http://schemas.microsoft.com/office/powerpoint/2010/main" val="35733475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69</TotalTime>
  <Words>215</Words>
  <Application>Microsoft Office PowerPoint</Application>
  <PresentationFormat>Předvádění na obrazovce (4:3)</PresentationFormat>
  <Paragraphs>57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Modul</vt:lpstr>
      <vt:lpstr>Prezentace aplikace PowerPoint</vt:lpstr>
      <vt:lpstr>TABLET</vt:lpstr>
      <vt:lpstr>Tablet</vt:lpstr>
      <vt:lpstr>Funkce</vt:lpstr>
      <vt:lpstr>Prezentace aplikace PowerPoint</vt:lpstr>
      <vt:lpstr>Ovládání</vt:lpstr>
      <vt:lpstr>Ovládání</vt:lpstr>
      <vt:lpstr>Komunikace</vt:lpstr>
      <vt:lpstr>Trocha historie</vt:lpstr>
      <vt:lpstr>Zamysli se: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AdminICT</dc:creator>
  <cp:lastModifiedBy>PN</cp:lastModifiedBy>
  <cp:revision>16</cp:revision>
  <dcterms:created xsi:type="dcterms:W3CDTF">2012-10-23T10:55:04Z</dcterms:created>
  <dcterms:modified xsi:type="dcterms:W3CDTF">2013-05-02T18:45:37Z</dcterms:modified>
</cp:coreProperties>
</file>