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lay.google.com/about/" TargetMode="External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vetandroida.cz/media/2012/12/Google-Play-Store.jpg" TargetMode="External"/><Relationship Id="rId3" Type="http://schemas.openxmlformats.org/officeDocument/2006/relationships/hyperlink" Target="http://upload.wikimedia.org/wikipedia/commons/3/30/Windows-8-Consumer-Preview.png" TargetMode="External"/><Relationship Id="rId7" Type="http://schemas.openxmlformats.org/officeDocument/2006/relationships/hyperlink" Target="http://farm9.staticflickr.com/8454/7889660836_196c948502_z.jpg" TargetMode="External"/><Relationship Id="rId2" Type="http://schemas.openxmlformats.org/officeDocument/2006/relationships/hyperlink" Target="http://farm7.staticflickr.com/6021/5979551591_e61f57535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4/Zinglife_10%22_Android_Tablet.jpg" TargetMode="External"/><Relationship Id="rId5" Type="http://schemas.openxmlformats.org/officeDocument/2006/relationships/hyperlink" Target="http://fc04.deviantart.net/fs71/i/2012/238/1/e/windows_8_metro_surface_desktop_by_patsnowpaw-d5chy6k.jpg" TargetMode="External"/><Relationship Id="rId4" Type="http://schemas.openxmlformats.org/officeDocument/2006/relationships/hyperlink" Target="http://fc05.deviantart.net/fs70/i/2012/301/f/d/windows_8_look_alike_by_tibinthomas22-d5j865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VY_32_INOVACE_60_Inf8_9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Tablet – operační systémy, software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operačních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systémů 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tabletu.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operační systém, tablet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2492896"/>
            <a:ext cx="7632848" cy="1673352"/>
          </a:xfrm>
        </p:spPr>
        <p:txBody>
          <a:bodyPr/>
          <a:lstStyle/>
          <a:p>
            <a:r>
              <a:rPr lang="cs-CZ" dirty="0" smtClean="0"/>
              <a:t>Tablet – operační systémy, software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Tablety dnes disponují hlavně operačním systémem:</a:t>
            </a:r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Android</a:t>
            </a:r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Windows 8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3898404" cy="3898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10445"/>
            <a:ext cx="4762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2642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Windows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Nový operační systém od Microsoftu</a:t>
            </a:r>
          </a:p>
          <a:p>
            <a:r>
              <a:rPr lang="cs-CZ" dirty="0" smtClean="0"/>
              <a:t>Zaměřený na dotykovou obrazovku</a:t>
            </a:r>
          </a:p>
          <a:p>
            <a:r>
              <a:rPr lang="cs-CZ" dirty="0" smtClean="0"/>
              <a:t>METRO – dlaždicový systém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65" y="3391131"/>
            <a:ext cx="4950335" cy="3479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484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Windows 8 - METRO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700808"/>
            <a:ext cx="9145955" cy="514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986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Android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Výrazně méně finančně nákladný OS</a:t>
            </a:r>
          </a:p>
          <a:p>
            <a:r>
              <a:rPr lang="cs-CZ" dirty="0" smtClean="0"/>
              <a:t>Velmi rozšířený v </a:t>
            </a:r>
            <a:r>
              <a:rPr lang="cs-CZ" dirty="0" err="1" smtClean="0"/>
              <a:t>tabletech</a:t>
            </a:r>
            <a:endParaRPr lang="cs-CZ" dirty="0" smtClean="0"/>
          </a:p>
          <a:p>
            <a:r>
              <a:rPr lang="cs-CZ" dirty="0" smtClean="0"/>
              <a:t>Velké množství dostupných aplikací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47895"/>
            <a:ext cx="4392488" cy="350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18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Android - </a:t>
            </a:r>
            <a:r>
              <a:rPr lang="cs-CZ" dirty="0" err="1" smtClean="0"/>
              <a:t>Jelly</a:t>
            </a:r>
            <a:r>
              <a:rPr lang="cs-CZ" dirty="0" smtClean="0"/>
              <a:t> </a:t>
            </a:r>
            <a:r>
              <a:rPr lang="cs-CZ" dirty="0" err="1" smtClean="0"/>
              <a:t>Bean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Nejnovější verze OS Android</a:t>
            </a:r>
          </a:p>
          <a:p>
            <a:r>
              <a:rPr lang="cs-CZ" dirty="0" smtClean="0"/>
              <a:t>Podpora více účtů</a:t>
            </a:r>
          </a:p>
          <a:p>
            <a:r>
              <a:rPr lang="cs-CZ" dirty="0" smtClean="0"/>
              <a:t>Rozpoznání hlasu</a:t>
            </a:r>
          </a:p>
          <a:p>
            <a:r>
              <a:rPr lang="cs-CZ" dirty="0" smtClean="0"/>
              <a:t>Odemykání zařízení obličejem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13"/>
          <a:stretch/>
        </p:blipFill>
        <p:spPr bwMode="auto">
          <a:xfrm>
            <a:off x="1979712" y="3287771"/>
            <a:ext cx="6507088" cy="3570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663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Google Play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Aplikace určená na stahování či nákup softwaru určeného pro Android.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70668"/>
            <a:ext cx="6120680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866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5191"/>
            <a:ext cx="8784976" cy="4625609"/>
          </a:xfrm>
        </p:spPr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dirty="0" smtClean="0"/>
              <a:t>Založ si účet na Google.cz			      </a:t>
            </a:r>
            <a:r>
              <a:rPr lang="cs-CZ" dirty="0" smtClean="0">
                <a:hlinkClick r:id="rId2"/>
              </a:rPr>
              <a:t>Kde?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Přihlas se do Google Play.			      </a:t>
            </a:r>
            <a:r>
              <a:rPr lang="cs-CZ" dirty="0" smtClean="0">
                <a:hlinkClick r:id="rId3"/>
              </a:rPr>
              <a:t>Kde?</a:t>
            </a:r>
            <a:endParaRPr lang="cs-CZ" dirty="0" smtClean="0"/>
          </a:p>
          <a:p>
            <a:pPr marL="633222" indent="-514350">
              <a:buFont typeface="+mj-lt"/>
              <a:buAutoNum type="arabicParenR"/>
            </a:pPr>
            <a:r>
              <a:rPr lang="cs-CZ" dirty="0" smtClean="0"/>
              <a:t>Zkus najít a nainstalovat aplikaci do svého tabletu.</a:t>
            </a:r>
          </a:p>
          <a:p>
            <a:pPr marL="633222" indent="-514350">
              <a:buFont typeface="+mj-lt"/>
              <a:buAutoNum type="arabicParenR"/>
            </a:pPr>
            <a:endParaRPr lang="cs-CZ" dirty="0"/>
          </a:p>
          <a:p>
            <a:pPr marL="633222" indent="-514350">
              <a:buFont typeface="+mj-lt"/>
              <a:buAutoNum type="arabicParenR"/>
            </a:pPr>
            <a:endParaRPr lang="cs-CZ" dirty="0"/>
          </a:p>
        </p:txBody>
      </p:sp>
      <p:pic>
        <p:nvPicPr>
          <p:cNvPr id="7170" name="Picture 2" descr="C:\Users\PN\AppData\Local\Microsoft\Windows\Temporary Internet Files\Content.IE5\EPE2T71G\MP90044223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3356992"/>
            <a:ext cx="2644367" cy="348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871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1772816"/>
            <a:ext cx="8785225" cy="4856584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2012-07-23] dostupné na: </a:t>
            </a:r>
            <a:r>
              <a:rPr lang="cs-CZ" sz="1600" dirty="0">
                <a:hlinkClick r:id="rId2"/>
              </a:rPr>
              <a:t>http://farm7.staticflickr.com/6021/5979551591_e61f575354.jpg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http://upload.wikimedia.org/wikipedia/commons/3/30/Windows-8-Consumer-Preview.png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http://fc05.deviantart.net/fs70/i/2012/301/f/d/windows_8_look_alike_by_tibinthomas22-d5j865a.png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http://fc04.deviantart.net/fs71/i/2012/238/1/e/windows_8_metro_surface_desktop_by_patsnowpaw-d5chy6k.jpg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http://upload.wikimedia.org/wikipedia/commons/7/74/Zinglife_10%22_Android_Tablet.jpg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http://farm9.staticflickr.com/8454/7889660836_196c948502_z.jpg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</a:t>
            </a:r>
            <a:r>
              <a:rPr lang="cs-CZ" sz="1600" dirty="0"/>
              <a:t>dostupné na: </a:t>
            </a:r>
            <a:r>
              <a:rPr lang="cs-CZ" sz="1600" dirty="0">
                <a:hlinkClick r:id="rId8"/>
              </a:rPr>
              <a:t>http://www.svetandroida.cz/media/2012/12/Google-Play-Store.jpg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2012-07-23] Klipart sady Microsoft Office</a:t>
            </a:r>
          </a:p>
          <a:p>
            <a:pPr marL="118872" indent="0">
              <a:buNone/>
            </a:pPr>
            <a:endParaRPr lang="cs-CZ" sz="1600" b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600" b="1" dirty="0" smtClean="0">
                <a:solidFill>
                  <a:srgbClr val="FF0000"/>
                </a:solidFill>
              </a:rPr>
              <a:t>Použit </a:t>
            </a:r>
            <a:r>
              <a:rPr lang="cs-CZ" sz="1600" b="1" dirty="0">
                <a:solidFill>
                  <a:srgbClr val="FF0000"/>
                </a:solidFill>
              </a:rPr>
              <a:t>výhradně obrazový materiál Creative Commons.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</TotalTime>
  <Words>193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Prezentace aplikace PowerPoint</vt:lpstr>
      <vt:lpstr>Tablet – operační systémy, software</vt:lpstr>
      <vt:lpstr>Operační systémy</vt:lpstr>
      <vt:lpstr>Windows 8</vt:lpstr>
      <vt:lpstr>Windows 8 - METRO</vt:lpstr>
      <vt:lpstr>Android</vt:lpstr>
      <vt:lpstr>Android - Jelly Bean</vt:lpstr>
      <vt:lpstr>Google Play</vt:lpstr>
      <vt:lpstr>Vyzkoušej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18</cp:revision>
  <dcterms:created xsi:type="dcterms:W3CDTF">2012-10-23T10:55:04Z</dcterms:created>
  <dcterms:modified xsi:type="dcterms:W3CDTF">2013-05-02T18:46:25Z</dcterms:modified>
</cp:coreProperties>
</file>