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58" r:id="rId3"/>
    <p:sldId id="259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VY_32_INOVACE_01_SLOVNÍ DRUHY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SLOVNÍ DRUHY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298E29-DC63-4A06-A8C1-74E1AE7227EA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5AE56E4-779E-4F35-9AC6-13FAF2FF08B1}" type="presOf" srcId="{4C35D32F-0EAB-4CD7-82EE-45574DC2A586}" destId="{8BEBB6EC-1DAA-4CAC-8A25-BC0FCBD5DBD5}" srcOrd="0" destOrd="0" presId="urn:microsoft.com/office/officeart/2005/8/layout/target3"/>
    <dgm:cxn modelId="{466E3569-719E-47D6-9625-396E68010A66}" type="presOf" srcId="{757F3AB3-0718-4624-B441-E567A8F0AB56}" destId="{333A1088-737F-45CB-B68E-254E46348037}" srcOrd="0" destOrd="0" presId="urn:microsoft.com/office/officeart/2005/8/layout/target3"/>
    <dgm:cxn modelId="{AED8CB26-F263-4E9C-9030-634B6CC7E789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1FE7C82-7332-4C07-8377-DA655CCE2F43}" type="presOf" srcId="{D1B46980-6531-4606-95E6-44980827E919}" destId="{6140AFEC-043D-4C43-A2F9-D0F5331DF3A3}" srcOrd="0" destOrd="0" presId="urn:microsoft.com/office/officeart/2005/8/layout/target3"/>
    <dgm:cxn modelId="{45AF368B-B61A-4A50-B200-8ACF1211DEC9}" type="presOf" srcId="{D8197B8C-B260-4A16-BDF4-0947B075E274}" destId="{5A5FFA88-C948-4069-8E93-59FA12366E83}" srcOrd="1" destOrd="0" presId="urn:microsoft.com/office/officeart/2005/8/layout/target3"/>
    <dgm:cxn modelId="{1872AD73-F33F-42A1-AF4E-C92F4C9FE11A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0B601DD-E950-4FD7-82B8-70D3252CA028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7FF6133-AAF1-483D-A2AA-A071DC61BEB0}" type="presOf" srcId="{D1D4F407-5343-4D3F-B5B9-D407B03CAEB4}" destId="{D005CE8C-CC26-4C3E-AC11-E15060ECD759}" srcOrd="0" destOrd="0" presId="urn:microsoft.com/office/officeart/2005/8/layout/target3"/>
    <dgm:cxn modelId="{C335DE55-919E-4C8B-9559-7C199F02F1A5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59BFE68-B4BF-4074-A213-6F0741882D1C}" type="presOf" srcId="{D1B46980-6531-4606-95E6-44980827E919}" destId="{2BE915AB-18AA-4053-B92C-3BFC9ED204BB}" srcOrd="1" destOrd="0" presId="urn:microsoft.com/office/officeart/2005/8/layout/target3"/>
    <dgm:cxn modelId="{2AABFD3C-0F40-401F-A7DF-C85D1B024130}" type="presParOf" srcId="{333A1088-737F-45CB-B68E-254E46348037}" destId="{F5ABB229-8D3B-4694-996A-96F23CF14429}" srcOrd="0" destOrd="0" presId="urn:microsoft.com/office/officeart/2005/8/layout/target3"/>
    <dgm:cxn modelId="{3B7646E1-2401-4036-9174-5DE36B8BADDC}" type="presParOf" srcId="{333A1088-737F-45CB-B68E-254E46348037}" destId="{F41139FD-01EE-4571-8B17-4FB00FC51163}" srcOrd="1" destOrd="0" presId="urn:microsoft.com/office/officeart/2005/8/layout/target3"/>
    <dgm:cxn modelId="{D69457E3-93E8-4CDF-AEBE-D69C6DF4AC30}" type="presParOf" srcId="{333A1088-737F-45CB-B68E-254E46348037}" destId="{D005CE8C-CC26-4C3E-AC11-E15060ECD759}" srcOrd="2" destOrd="0" presId="urn:microsoft.com/office/officeart/2005/8/layout/target3"/>
    <dgm:cxn modelId="{0FB9400B-F153-4BD3-90CA-01396F091B98}" type="presParOf" srcId="{333A1088-737F-45CB-B68E-254E46348037}" destId="{2C702D82-9B77-49B7-9568-BB8EB47C3372}" srcOrd="3" destOrd="0" presId="urn:microsoft.com/office/officeart/2005/8/layout/target3"/>
    <dgm:cxn modelId="{C2A02543-9226-43AB-8C1F-8333B482C5C4}" type="presParOf" srcId="{333A1088-737F-45CB-B68E-254E46348037}" destId="{A52A0455-90FF-4808-ABD0-F02540D31D5A}" srcOrd="4" destOrd="0" presId="urn:microsoft.com/office/officeart/2005/8/layout/target3"/>
    <dgm:cxn modelId="{A30034C0-B1F2-40F7-B0D8-335E1D8D80F9}" type="presParOf" srcId="{333A1088-737F-45CB-B68E-254E46348037}" destId="{6140AFEC-043D-4C43-A2F9-D0F5331DF3A3}" srcOrd="5" destOrd="0" presId="urn:microsoft.com/office/officeart/2005/8/layout/target3"/>
    <dgm:cxn modelId="{96C8894F-2FFD-4B97-AB94-58C19604248D}" type="presParOf" srcId="{333A1088-737F-45CB-B68E-254E46348037}" destId="{9358AC05-5D7D-4327-9F80-1AD486AEA664}" srcOrd="6" destOrd="0" presId="urn:microsoft.com/office/officeart/2005/8/layout/target3"/>
    <dgm:cxn modelId="{F2FD0B18-0612-4D7B-ABF9-C12A4A1A5C84}" type="presParOf" srcId="{333A1088-737F-45CB-B68E-254E46348037}" destId="{313FC574-E1CD-4FB4-B054-0B805CE0447D}" srcOrd="7" destOrd="0" presId="urn:microsoft.com/office/officeart/2005/8/layout/target3"/>
    <dgm:cxn modelId="{FEAC29F5-7394-49E5-85CD-7A684970D3FF}" type="presParOf" srcId="{333A1088-737F-45CB-B68E-254E46348037}" destId="{619D679B-A015-4ECF-8348-D1034C574F40}" srcOrd="8" destOrd="0" presId="urn:microsoft.com/office/officeart/2005/8/layout/target3"/>
    <dgm:cxn modelId="{30BC6B7A-BCE5-479E-9667-05E0826B6295}" type="presParOf" srcId="{333A1088-737F-45CB-B68E-254E46348037}" destId="{322283A8-4A27-4CDA-BAE3-F381106A9174}" srcOrd="9" destOrd="0" presId="urn:microsoft.com/office/officeart/2005/8/layout/target3"/>
    <dgm:cxn modelId="{83A47F5B-2B3A-4BE2-BDFE-DD15B3D2CE4C}" type="presParOf" srcId="{333A1088-737F-45CB-B68E-254E46348037}" destId="{FFC9F71D-1B4F-4AD9-A4A6-86ADEFC8AF5C}" srcOrd="10" destOrd="0" presId="urn:microsoft.com/office/officeart/2005/8/layout/target3"/>
    <dgm:cxn modelId="{7698C38A-E53D-4D77-9983-96731BDD8749}" type="presParOf" srcId="{333A1088-737F-45CB-B68E-254E46348037}" destId="{25B08C86-7E15-44DC-BE7F-FFB55DD49D12}" srcOrd="11" destOrd="0" presId="urn:microsoft.com/office/officeart/2005/8/layout/target3"/>
    <dgm:cxn modelId="{3F9B2C65-D8C5-44D4-8A39-59E5DC6E5E86}" type="presParOf" srcId="{333A1088-737F-45CB-B68E-254E46348037}" destId="{76644BE8-9D7C-4C09-B250-3D10AF48CBB7}" srcOrd="12" destOrd="0" presId="urn:microsoft.com/office/officeart/2005/8/layout/target3"/>
    <dgm:cxn modelId="{2CE56A15-6B20-43FC-8EBD-6ECB21BDD0A2}" type="presParOf" srcId="{333A1088-737F-45CB-B68E-254E46348037}" destId="{EE85B701-7295-41C0-BA7A-34D3756A2AE6}" srcOrd="13" destOrd="0" presId="urn:microsoft.com/office/officeart/2005/8/layout/target3"/>
    <dgm:cxn modelId="{91CBFA81-4A8F-43F2-AB3B-884E8DEAA32F}" type="presParOf" srcId="{333A1088-737F-45CB-B68E-254E46348037}" destId="{8BEBB6EC-1DAA-4CAC-8A25-BC0FCBD5DBD5}" srcOrd="14" destOrd="0" presId="urn:microsoft.com/office/officeart/2005/8/layout/target3"/>
    <dgm:cxn modelId="{548BA0D9-5FA3-4F11-88EB-47E0898D3A00}" type="presParOf" srcId="{333A1088-737F-45CB-B68E-254E46348037}" destId="{AED2198E-93D5-4001-81B4-73124B309672}" srcOrd="15" destOrd="0" presId="urn:microsoft.com/office/officeart/2005/8/layout/target3"/>
    <dgm:cxn modelId="{41517AB7-925A-4B24-B1EE-311A40AE89CC}" type="presParOf" srcId="{333A1088-737F-45CB-B68E-254E46348037}" destId="{2BE915AB-18AA-4053-B92C-3BFC9ED204BB}" srcOrd="16" destOrd="0" presId="urn:microsoft.com/office/officeart/2005/8/layout/target3"/>
    <dgm:cxn modelId="{2F098A9B-CE2B-4A6D-BA36-DAFA091CF3D5}" type="presParOf" srcId="{333A1088-737F-45CB-B68E-254E46348037}" destId="{6BB5E863-4638-4E1D-BFDE-399D028AC4ED}" srcOrd="17" destOrd="0" presId="urn:microsoft.com/office/officeart/2005/8/layout/target3"/>
    <dgm:cxn modelId="{008A81C6-16A3-452F-8C31-1089EBD4556D}" type="presParOf" srcId="{333A1088-737F-45CB-B68E-254E46348037}" destId="{5A5FFA88-C948-4069-8E93-59FA12366E83}" srcOrd="18" destOrd="0" presId="urn:microsoft.com/office/officeart/2005/8/layout/target3"/>
    <dgm:cxn modelId="{841CDD52-A004-4DBA-A129-CA085160929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73B8A9-3A2B-4569-9EDC-26C192DDBFD4}" type="doc">
      <dgm:prSet loTypeId="urn:microsoft.com/office/officeart/2005/8/layout/radial1" loCatId="cycle" qsTypeId="urn:microsoft.com/office/officeart/2005/8/quickstyle/simple1#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D6832912-C117-40DA-A9EC-AE2F5985BF90}">
      <dgm:prSet phldrT="[Text]" custT="1"/>
      <dgm:spPr/>
      <dgm:t>
        <a:bodyPr/>
        <a:lstStyle/>
        <a:p>
          <a:r>
            <a:rPr lang="cs-CZ" sz="1100" b="1" dirty="0" smtClean="0">
              <a:solidFill>
                <a:schemeClr val="tx1"/>
              </a:solidFill>
            </a:rPr>
            <a:t>Slovní druhy</a:t>
          </a:r>
          <a:endParaRPr lang="cs-CZ" sz="1100" b="1" dirty="0">
            <a:solidFill>
              <a:schemeClr val="tx1"/>
            </a:solidFill>
          </a:endParaRPr>
        </a:p>
      </dgm:t>
    </dgm:pt>
    <dgm:pt modelId="{C305C500-68A4-4663-B515-58CF07FE4AED}" type="parTrans" cxnId="{4F4EA254-55D9-4DC1-BCB9-C04C0F6650B6}">
      <dgm:prSet/>
      <dgm:spPr/>
      <dgm:t>
        <a:bodyPr/>
        <a:lstStyle/>
        <a:p>
          <a:endParaRPr lang="cs-CZ"/>
        </a:p>
      </dgm:t>
    </dgm:pt>
    <dgm:pt modelId="{D779ECBC-4756-44BF-8541-4C37D01C3D73}" type="sibTrans" cxnId="{4F4EA254-55D9-4DC1-BCB9-C04C0F6650B6}">
      <dgm:prSet/>
      <dgm:spPr/>
      <dgm:t>
        <a:bodyPr/>
        <a:lstStyle/>
        <a:p>
          <a:endParaRPr lang="cs-CZ"/>
        </a:p>
      </dgm:t>
    </dgm:pt>
    <dgm:pt modelId="{9EC7A9A8-D8DA-47F3-BD85-A3ED10854EEF}">
      <dgm:prSet phldrT="[Text]" custT="1"/>
      <dgm:spPr/>
      <dgm:t>
        <a:bodyPr/>
        <a:lstStyle/>
        <a:p>
          <a:r>
            <a:rPr lang="cs-CZ" sz="1000" b="1" u="sng" dirty="0" smtClean="0">
              <a:solidFill>
                <a:schemeClr val="tx1"/>
              </a:solidFill>
            </a:rPr>
            <a:t>Podstatná</a:t>
          </a:r>
          <a:r>
            <a:rPr lang="cs-CZ" sz="1600" b="1" u="sng" dirty="0" smtClean="0">
              <a:solidFill>
                <a:schemeClr val="tx1"/>
              </a:solidFill>
            </a:rPr>
            <a:t> </a:t>
          </a:r>
          <a:r>
            <a:rPr lang="cs-CZ" sz="1000" b="1" u="sng" dirty="0" smtClean="0">
              <a:solidFill>
                <a:schemeClr val="tx1"/>
              </a:solidFill>
            </a:rPr>
            <a:t>jména</a:t>
          </a:r>
          <a:endParaRPr lang="cs-CZ" sz="1000" b="1" u="sng" dirty="0">
            <a:solidFill>
              <a:schemeClr val="tx1"/>
            </a:solidFill>
          </a:endParaRPr>
        </a:p>
      </dgm:t>
    </dgm:pt>
    <dgm:pt modelId="{48490DF6-FC91-4FCC-918D-D7E4A734C1D8}" type="parTrans" cxnId="{9AC18C29-05EE-41B4-9AC8-DB1475B0D7C0}">
      <dgm:prSet custT="1"/>
      <dgm:spPr/>
      <dgm:t>
        <a:bodyPr/>
        <a:lstStyle/>
        <a:p>
          <a:endParaRPr lang="cs-CZ" sz="1100"/>
        </a:p>
      </dgm:t>
    </dgm:pt>
    <dgm:pt modelId="{90D24964-753E-41D0-9935-071DA28F6C8C}" type="sibTrans" cxnId="{9AC18C29-05EE-41B4-9AC8-DB1475B0D7C0}">
      <dgm:prSet/>
      <dgm:spPr/>
      <dgm:t>
        <a:bodyPr/>
        <a:lstStyle/>
        <a:p>
          <a:endParaRPr lang="cs-CZ"/>
        </a:p>
      </dgm:t>
    </dgm:pt>
    <dgm:pt modelId="{7E1A1F5E-2B1A-4E41-A692-C87FD020C691}">
      <dgm:prSet phldrT="[Text]" custT="1"/>
      <dgm:spPr/>
      <dgm:t>
        <a:bodyPr/>
        <a:lstStyle/>
        <a:p>
          <a:r>
            <a:rPr lang="cs-CZ" sz="1100" b="1" u="sng" dirty="0" smtClean="0">
              <a:solidFill>
                <a:schemeClr val="tx1"/>
              </a:solidFill>
            </a:rPr>
            <a:t>Přídavná jména</a:t>
          </a:r>
          <a:endParaRPr lang="cs-CZ" sz="1100" b="1" u="sng" dirty="0">
            <a:solidFill>
              <a:schemeClr val="tx1"/>
            </a:solidFill>
          </a:endParaRPr>
        </a:p>
      </dgm:t>
    </dgm:pt>
    <dgm:pt modelId="{3F960AF4-ADDB-480A-B821-52FE34306269}" type="parTrans" cxnId="{01AD6414-4A00-4F84-BC3C-2E7E40E91652}">
      <dgm:prSet custT="1"/>
      <dgm:spPr/>
      <dgm:t>
        <a:bodyPr/>
        <a:lstStyle/>
        <a:p>
          <a:endParaRPr lang="cs-CZ" sz="1100"/>
        </a:p>
      </dgm:t>
    </dgm:pt>
    <dgm:pt modelId="{D2434DB4-3903-4D8C-A8E9-3CE06408EF59}" type="sibTrans" cxnId="{01AD6414-4A00-4F84-BC3C-2E7E40E91652}">
      <dgm:prSet/>
      <dgm:spPr/>
      <dgm:t>
        <a:bodyPr/>
        <a:lstStyle/>
        <a:p>
          <a:endParaRPr lang="cs-CZ"/>
        </a:p>
      </dgm:t>
    </dgm:pt>
    <dgm:pt modelId="{14B93AA5-1A31-4A5E-B259-64D88B2FD61E}">
      <dgm:prSet phldrT="[Text]" custT="1"/>
      <dgm:spPr/>
      <dgm:t>
        <a:bodyPr/>
        <a:lstStyle/>
        <a:p>
          <a:r>
            <a:rPr lang="cs-CZ" sz="1100" b="1" u="sng" dirty="0" smtClean="0">
              <a:solidFill>
                <a:schemeClr val="tx1"/>
              </a:solidFill>
            </a:rPr>
            <a:t>Zájmena</a:t>
          </a:r>
          <a:endParaRPr lang="cs-CZ" sz="1100" b="1" u="sng" dirty="0">
            <a:solidFill>
              <a:schemeClr val="tx1"/>
            </a:solidFill>
          </a:endParaRPr>
        </a:p>
      </dgm:t>
    </dgm:pt>
    <dgm:pt modelId="{A83EE7E2-6F66-41E0-B892-4ECFF8718B80}" type="parTrans" cxnId="{F4A6948A-7030-4682-A2CF-25147A402020}">
      <dgm:prSet custT="1"/>
      <dgm:spPr/>
      <dgm:t>
        <a:bodyPr/>
        <a:lstStyle/>
        <a:p>
          <a:endParaRPr lang="cs-CZ" sz="1100"/>
        </a:p>
      </dgm:t>
    </dgm:pt>
    <dgm:pt modelId="{1BEA4A37-664E-4518-B985-E0BAA7746699}" type="sibTrans" cxnId="{F4A6948A-7030-4682-A2CF-25147A402020}">
      <dgm:prSet/>
      <dgm:spPr/>
      <dgm:t>
        <a:bodyPr/>
        <a:lstStyle/>
        <a:p>
          <a:endParaRPr lang="cs-CZ"/>
        </a:p>
      </dgm:t>
    </dgm:pt>
    <dgm:pt modelId="{EBED170F-A7A0-48F9-94F8-768AA945BCB3}">
      <dgm:prSet phldrT="[Text]" custT="1"/>
      <dgm:spPr/>
      <dgm:t>
        <a:bodyPr/>
        <a:lstStyle/>
        <a:p>
          <a:r>
            <a:rPr lang="cs-CZ" sz="1100" b="1" u="sng" dirty="0" smtClean="0">
              <a:solidFill>
                <a:schemeClr val="tx1"/>
              </a:solidFill>
            </a:rPr>
            <a:t>Číslovky</a:t>
          </a:r>
          <a:endParaRPr lang="cs-CZ" sz="1100" b="1" u="sng" dirty="0">
            <a:solidFill>
              <a:schemeClr val="tx1"/>
            </a:solidFill>
          </a:endParaRPr>
        </a:p>
      </dgm:t>
    </dgm:pt>
    <dgm:pt modelId="{05F4CA76-BCC7-4D13-8D4A-05AD9C1C1661}" type="parTrans" cxnId="{E123ABE3-CCB0-47E7-A18C-4FBB5FCA4D07}">
      <dgm:prSet custT="1"/>
      <dgm:spPr/>
      <dgm:t>
        <a:bodyPr/>
        <a:lstStyle/>
        <a:p>
          <a:endParaRPr lang="cs-CZ" sz="1100"/>
        </a:p>
      </dgm:t>
    </dgm:pt>
    <dgm:pt modelId="{E1E55795-D0EE-4C19-B90B-77F04DF75F63}" type="sibTrans" cxnId="{E123ABE3-CCB0-47E7-A18C-4FBB5FCA4D07}">
      <dgm:prSet/>
      <dgm:spPr/>
      <dgm:t>
        <a:bodyPr/>
        <a:lstStyle/>
        <a:p>
          <a:endParaRPr lang="cs-CZ"/>
        </a:p>
      </dgm:t>
    </dgm:pt>
    <dgm:pt modelId="{E1C03A6E-5975-437A-98E2-690540A287C9}">
      <dgm:prSet custT="1"/>
      <dgm:spPr/>
      <dgm:t>
        <a:bodyPr/>
        <a:lstStyle/>
        <a:p>
          <a:r>
            <a:rPr lang="cs-CZ" sz="1100" b="1" u="sng" dirty="0" smtClean="0">
              <a:solidFill>
                <a:schemeClr val="tx1"/>
              </a:solidFill>
            </a:rPr>
            <a:t>Slovesa</a:t>
          </a:r>
          <a:endParaRPr lang="cs-CZ" sz="1100" b="1" u="sng" dirty="0">
            <a:solidFill>
              <a:schemeClr val="tx1"/>
            </a:solidFill>
          </a:endParaRPr>
        </a:p>
      </dgm:t>
    </dgm:pt>
    <dgm:pt modelId="{6B9F7299-5F45-4386-935C-4C9C0D7294F3}" type="parTrans" cxnId="{FD66D892-58F8-4E83-8B0D-E0932C717AD3}">
      <dgm:prSet custT="1"/>
      <dgm:spPr/>
      <dgm:t>
        <a:bodyPr/>
        <a:lstStyle/>
        <a:p>
          <a:endParaRPr lang="cs-CZ" sz="1100"/>
        </a:p>
      </dgm:t>
    </dgm:pt>
    <dgm:pt modelId="{CE0973A4-24C8-4219-B3B4-3F572A1E2489}" type="sibTrans" cxnId="{FD66D892-58F8-4E83-8B0D-E0932C717AD3}">
      <dgm:prSet/>
      <dgm:spPr/>
      <dgm:t>
        <a:bodyPr/>
        <a:lstStyle/>
        <a:p>
          <a:endParaRPr lang="cs-CZ"/>
        </a:p>
      </dgm:t>
    </dgm:pt>
    <dgm:pt modelId="{BA663927-F04C-4D7D-A0F3-A781B0339FC5}">
      <dgm:prSet custT="1"/>
      <dgm:spPr/>
      <dgm:t>
        <a:bodyPr/>
        <a:lstStyle/>
        <a:p>
          <a:r>
            <a:rPr lang="cs-CZ" sz="1000" b="1" u="sng" dirty="0" smtClean="0">
              <a:solidFill>
                <a:schemeClr val="tx1"/>
              </a:solidFill>
            </a:rPr>
            <a:t>Příslovce</a:t>
          </a:r>
          <a:endParaRPr lang="cs-CZ" sz="1000" b="1" u="sng" dirty="0">
            <a:solidFill>
              <a:schemeClr val="tx1"/>
            </a:solidFill>
          </a:endParaRPr>
        </a:p>
      </dgm:t>
    </dgm:pt>
    <dgm:pt modelId="{9410B796-0CDB-4A3D-A710-C1AD24423F37}" type="parTrans" cxnId="{F94AAAAD-10D1-41A2-86E6-86EA8F92D23E}">
      <dgm:prSet custT="1"/>
      <dgm:spPr/>
      <dgm:t>
        <a:bodyPr/>
        <a:lstStyle/>
        <a:p>
          <a:endParaRPr lang="cs-CZ" sz="1100"/>
        </a:p>
      </dgm:t>
    </dgm:pt>
    <dgm:pt modelId="{D5A09D39-8638-4127-BF1F-AA11B67A6A4A}" type="sibTrans" cxnId="{F94AAAAD-10D1-41A2-86E6-86EA8F92D23E}">
      <dgm:prSet/>
      <dgm:spPr/>
      <dgm:t>
        <a:bodyPr/>
        <a:lstStyle/>
        <a:p>
          <a:endParaRPr lang="cs-CZ"/>
        </a:p>
      </dgm:t>
    </dgm:pt>
    <dgm:pt modelId="{4D2116B1-9E46-482A-A27E-0C562AD6C227}">
      <dgm:prSet custT="1"/>
      <dgm:spPr/>
      <dgm:t>
        <a:bodyPr/>
        <a:lstStyle/>
        <a:p>
          <a:r>
            <a:rPr lang="cs-CZ" sz="1100" b="1" u="sng" dirty="0" smtClean="0">
              <a:solidFill>
                <a:schemeClr val="tx1"/>
              </a:solidFill>
            </a:rPr>
            <a:t>Předložky</a:t>
          </a:r>
          <a:endParaRPr lang="cs-CZ" sz="1100" b="1" u="sng" dirty="0">
            <a:solidFill>
              <a:schemeClr val="tx1"/>
            </a:solidFill>
          </a:endParaRPr>
        </a:p>
      </dgm:t>
    </dgm:pt>
    <dgm:pt modelId="{3E986C4B-4579-4DC2-A505-BECE1BA9A629}" type="parTrans" cxnId="{F783205F-644E-4BDE-806E-BA0CD2A7B623}">
      <dgm:prSet custT="1"/>
      <dgm:spPr/>
      <dgm:t>
        <a:bodyPr/>
        <a:lstStyle/>
        <a:p>
          <a:endParaRPr lang="cs-CZ" sz="1100"/>
        </a:p>
      </dgm:t>
    </dgm:pt>
    <dgm:pt modelId="{67C685B2-93DA-49BF-B323-E0E3945CA843}" type="sibTrans" cxnId="{F783205F-644E-4BDE-806E-BA0CD2A7B623}">
      <dgm:prSet/>
      <dgm:spPr/>
      <dgm:t>
        <a:bodyPr/>
        <a:lstStyle/>
        <a:p>
          <a:endParaRPr lang="cs-CZ"/>
        </a:p>
      </dgm:t>
    </dgm:pt>
    <dgm:pt modelId="{3E205961-47EE-43FA-984A-8D266EA80F4C}">
      <dgm:prSet custT="1"/>
      <dgm:spPr/>
      <dgm:t>
        <a:bodyPr/>
        <a:lstStyle/>
        <a:p>
          <a:r>
            <a:rPr lang="cs-CZ" sz="1100" b="1" u="sng" dirty="0" smtClean="0">
              <a:solidFill>
                <a:schemeClr val="tx1"/>
              </a:solidFill>
            </a:rPr>
            <a:t>Spojky</a:t>
          </a:r>
          <a:endParaRPr lang="cs-CZ" sz="1100" b="1" u="sng" dirty="0">
            <a:solidFill>
              <a:schemeClr val="tx1"/>
            </a:solidFill>
          </a:endParaRPr>
        </a:p>
      </dgm:t>
    </dgm:pt>
    <dgm:pt modelId="{DBD0DEBC-5B34-4973-B6C8-D1DB1A4AEEAA}" type="parTrans" cxnId="{92E267F3-4A7A-4995-BCE7-7050AEA3C5C7}">
      <dgm:prSet custT="1"/>
      <dgm:spPr/>
      <dgm:t>
        <a:bodyPr/>
        <a:lstStyle/>
        <a:p>
          <a:endParaRPr lang="cs-CZ" sz="1100"/>
        </a:p>
      </dgm:t>
    </dgm:pt>
    <dgm:pt modelId="{ABEB066F-E01B-4DD3-81F2-6E2EDB55A5FE}" type="sibTrans" cxnId="{92E267F3-4A7A-4995-BCE7-7050AEA3C5C7}">
      <dgm:prSet/>
      <dgm:spPr/>
      <dgm:t>
        <a:bodyPr/>
        <a:lstStyle/>
        <a:p>
          <a:endParaRPr lang="cs-CZ"/>
        </a:p>
      </dgm:t>
    </dgm:pt>
    <dgm:pt modelId="{3289EC52-D121-49B2-AA2C-1C5768CFE8F3}">
      <dgm:prSet custT="1"/>
      <dgm:spPr/>
      <dgm:t>
        <a:bodyPr/>
        <a:lstStyle/>
        <a:p>
          <a:r>
            <a:rPr lang="cs-CZ" sz="1100" b="1" u="sng" dirty="0" smtClean="0">
              <a:solidFill>
                <a:schemeClr val="tx1"/>
              </a:solidFill>
            </a:rPr>
            <a:t>Částice</a:t>
          </a:r>
          <a:endParaRPr lang="cs-CZ" sz="1100" b="1" u="sng" dirty="0">
            <a:solidFill>
              <a:schemeClr val="tx1"/>
            </a:solidFill>
          </a:endParaRPr>
        </a:p>
      </dgm:t>
    </dgm:pt>
    <dgm:pt modelId="{6D71A25D-BC40-4B0F-93F1-AAE9889857D8}" type="parTrans" cxnId="{D81D8020-7A17-4B38-A509-4168F10262A1}">
      <dgm:prSet custT="1"/>
      <dgm:spPr/>
      <dgm:t>
        <a:bodyPr/>
        <a:lstStyle/>
        <a:p>
          <a:endParaRPr lang="cs-CZ" sz="1100"/>
        </a:p>
      </dgm:t>
    </dgm:pt>
    <dgm:pt modelId="{B08161FD-B0D6-49A7-976E-435BFA0AB1AB}" type="sibTrans" cxnId="{D81D8020-7A17-4B38-A509-4168F10262A1}">
      <dgm:prSet/>
      <dgm:spPr/>
      <dgm:t>
        <a:bodyPr/>
        <a:lstStyle/>
        <a:p>
          <a:endParaRPr lang="cs-CZ"/>
        </a:p>
      </dgm:t>
    </dgm:pt>
    <dgm:pt modelId="{5E197749-F26D-48E0-ADF2-71EA20C4826D}">
      <dgm:prSet custT="1"/>
      <dgm:spPr/>
      <dgm:t>
        <a:bodyPr/>
        <a:lstStyle/>
        <a:p>
          <a:r>
            <a:rPr lang="cs-CZ" sz="1100" b="1" u="sng" dirty="0" smtClean="0">
              <a:solidFill>
                <a:schemeClr val="tx1"/>
              </a:solidFill>
            </a:rPr>
            <a:t>Citoslovce</a:t>
          </a:r>
          <a:endParaRPr lang="cs-CZ" sz="1100" b="1" u="sng" dirty="0">
            <a:solidFill>
              <a:schemeClr val="tx1"/>
            </a:solidFill>
          </a:endParaRPr>
        </a:p>
      </dgm:t>
    </dgm:pt>
    <dgm:pt modelId="{039FC632-8EA3-4305-B29C-F6DFA55BF59A}" type="parTrans" cxnId="{4CE751F6-F655-45F2-89C2-9D016F9EE49A}">
      <dgm:prSet custT="1"/>
      <dgm:spPr/>
      <dgm:t>
        <a:bodyPr/>
        <a:lstStyle/>
        <a:p>
          <a:endParaRPr lang="cs-CZ" sz="1100"/>
        </a:p>
      </dgm:t>
    </dgm:pt>
    <dgm:pt modelId="{EA0319E5-AA6E-469E-8E7A-057CA98629E7}" type="sibTrans" cxnId="{4CE751F6-F655-45F2-89C2-9D016F9EE49A}">
      <dgm:prSet/>
      <dgm:spPr/>
      <dgm:t>
        <a:bodyPr/>
        <a:lstStyle/>
        <a:p>
          <a:endParaRPr lang="cs-CZ"/>
        </a:p>
      </dgm:t>
    </dgm:pt>
    <dgm:pt modelId="{831C4802-4BA4-49E6-8648-AB53855015F1}" type="pres">
      <dgm:prSet presAssocID="{7B73B8A9-3A2B-4569-9EDC-26C192DDBFD4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F5E01FF-AE0D-4109-AA56-AF272D3FAC71}" type="pres">
      <dgm:prSet presAssocID="{D6832912-C117-40DA-A9EC-AE2F5985BF90}" presName="centerShape" presStyleLbl="node0" presStyleIdx="0" presStyleCnt="1"/>
      <dgm:spPr/>
      <dgm:t>
        <a:bodyPr/>
        <a:lstStyle/>
        <a:p>
          <a:endParaRPr lang="cs-CZ"/>
        </a:p>
      </dgm:t>
    </dgm:pt>
    <dgm:pt modelId="{41EB082A-4754-4046-B082-ED4A2628A772}" type="pres">
      <dgm:prSet presAssocID="{48490DF6-FC91-4FCC-918D-D7E4A734C1D8}" presName="Name9" presStyleLbl="parChTrans1D2" presStyleIdx="0" presStyleCnt="10"/>
      <dgm:spPr/>
      <dgm:t>
        <a:bodyPr/>
        <a:lstStyle/>
        <a:p>
          <a:endParaRPr lang="cs-CZ"/>
        </a:p>
      </dgm:t>
    </dgm:pt>
    <dgm:pt modelId="{5378BFB7-E793-458F-AA61-E6366BCE8A5F}" type="pres">
      <dgm:prSet presAssocID="{48490DF6-FC91-4FCC-918D-D7E4A734C1D8}" presName="connTx" presStyleLbl="parChTrans1D2" presStyleIdx="0" presStyleCnt="10"/>
      <dgm:spPr/>
      <dgm:t>
        <a:bodyPr/>
        <a:lstStyle/>
        <a:p>
          <a:endParaRPr lang="cs-CZ"/>
        </a:p>
      </dgm:t>
    </dgm:pt>
    <dgm:pt modelId="{3E926133-2AA2-4A82-B8D8-42417E3B586D}" type="pres">
      <dgm:prSet presAssocID="{9EC7A9A8-D8DA-47F3-BD85-A3ED10854EEF}" presName="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30F22A-1DE5-47CA-BBD9-140664625CD7}" type="pres">
      <dgm:prSet presAssocID="{3F960AF4-ADDB-480A-B821-52FE34306269}" presName="Name9" presStyleLbl="parChTrans1D2" presStyleIdx="1" presStyleCnt="10"/>
      <dgm:spPr/>
      <dgm:t>
        <a:bodyPr/>
        <a:lstStyle/>
        <a:p>
          <a:endParaRPr lang="cs-CZ"/>
        </a:p>
      </dgm:t>
    </dgm:pt>
    <dgm:pt modelId="{3031D433-73EE-4DF6-8065-A9021496BBC3}" type="pres">
      <dgm:prSet presAssocID="{3F960AF4-ADDB-480A-B821-52FE34306269}" presName="connTx" presStyleLbl="parChTrans1D2" presStyleIdx="1" presStyleCnt="10"/>
      <dgm:spPr/>
      <dgm:t>
        <a:bodyPr/>
        <a:lstStyle/>
        <a:p>
          <a:endParaRPr lang="cs-CZ"/>
        </a:p>
      </dgm:t>
    </dgm:pt>
    <dgm:pt modelId="{6683D1C4-C824-44B5-BB94-A46BE307AC52}" type="pres">
      <dgm:prSet presAssocID="{7E1A1F5E-2B1A-4E41-A692-C87FD020C691}" presName="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A46CD9-5766-4F9E-8028-3496ADDB5DCA}" type="pres">
      <dgm:prSet presAssocID="{A83EE7E2-6F66-41E0-B892-4ECFF8718B80}" presName="Name9" presStyleLbl="parChTrans1D2" presStyleIdx="2" presStyleCnt="10"/>
      <dgm:spPr/>
      <dgm:t>
        <a:bodyPr/>
        <a:lstStyle/>
        <a:p>
          <a:endParaRPr lang="cs-CZ"/>
        </a:p>
      </dgm:t>
    </dgm:pt>
    <dgm:pt modelId="{5E9C25D9-201E-4D5A-BA95-B60F7E9D02F8}" type="pres">
      <dgm:prSet presAssocID="{A83EE7E2-6F66-41E0-B892-4ECFF8718B80}" presName="connTx" presStyleLbl="parChTrans1D2" presStyleIdx="2" presStyleCnt="10"/>
      <dgm:spPr/>
      <dgm:t>
        <a:bodyPr/>
        <a:lstStyle/>
        <a:p>
          <a:endParaRPr lang="cs-CZ"/>
        </a:p>
      </dgm:t>
    </dgm:pt>
    <dgm:pt modelId="{E4565B33-5BB0-4034-A817-98FB15A584C8}" type="pres">
      <dgm:prSet presAssocID="{14B93AA5-1A31-4A5E-B259-64D88B2FD61E}" presName="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C54EFA-23B2-4032-AC32-12E44ABE865B}" type="pres">
      <dgm:prSet presAssocID="{05F4CA76-BCC7-4D13-8D4A-05AD9C1C1661}" presName="Name9" presStyleLbl="parChTrans1D2" presStyleIdx="3" presStyleCnt="10"/>
      <dgm:spPr/>
      <dgm:t>
        <a:bodyPr/>
        <a:lstStyle/>
        <a:p>
          <a:endParaRPr lang="cs-CZ"/>
        </a:p>
      </dgm:t>
    </dgm:pt>
    <dgm:pt modelId="{EEA4FAA3-6707-4EAE-A2A8-9C420D4C4D20}" type="pres">
      <dgm:prSet presAssocID="{05F4CA76-BCC7-4D13-8D4A-05AD9C1C1661}" presName="connTx" presStyleLbl="parChTrans1D2" presStyleIdx="3" presStyleCnt="10"/>
      <dgm:spPr/>
      <dgm:t>
        <a:bodyPr/>
        <a:lstStyle/>
        <a:p>
          <a:endParaRPr lang="cs-CZ"/>
        </a:p>
      </dgm:t>
    </dgm:pt>
    <dgm:pt modelId="{6DF9ED99-6308-44F8-A2B0-1672241412B8}" type="pres">
      <dgm:prSet presAssocID="{EBED170F-A7A0-48F9-94F8-768AA945BCB3}" presName="nod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1E0CDD-3CF0-49D0-80A1-0EACF0D2C511}" type="pres">
      <dgm:prSet presAssocID="{6B9F7299-5F45-4386-935C-4C9C0D7294F3}" presName="Name9" presStyleLbl="parChTrans1D2" presStyleIdx="4" presStyleCnt="10"/>
      <dgm:spPr/>
      <dgm:t>
        <a:bodyPr/>
        <a:lstStyle/>
        <a:p>
          <a:endParaRPr lang="cs-CZ"/>
        </a:p>
      </dgm:t>
    </dgm:pt>
    <dgm:pt modelId="{26BF62AB-B70A-4D6F-A491-46CFD6CBB78D}" type="pres">
      <dgm:prSet presAssocID="{6B9F7299-5F45-4386-935C-4C9C0D7294F3}" presName="connTx" presStyleLbl="parChTrans1D2" presStyleIdx="4" presStyleCnt="10"/>
      <dgm:spPr/>
      <dgm:t>
        <a:bodyPr/>
        <a:lstStyle/>
        <a:p>
          <a:endParaRPr lang="cs-CZ"/>
        </a:p>
      </dgm:t>
    </dgm:pt>
    <dgm:pt modelId="{D3241B09-4864-4831-B260-FEB929EF592E}" type="pres">
      <dgm:prSet presAssocID="{E1C03A6E-5975-437A-98E2-690540A287C9}" presName="node" presStyleLbl="node1" presStyleIdx="4" presStyleCnt="10" custRadScaleRad="104156" custRadScaleInc="-75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FE4029-5445-4833-A655-8BF00AF6A729}" type="pres">
      <dgm:prSet presAssocID="{9410B796-0CDB-4A3D-A710-C1AD24423F37}" presName="Name9" presStyleLbl="parChTrans1D2" presStyleIdx="5" presStyleCnt="10"/>
      <dgm:spPr/>
      <dgm:t>
        <a:bodyPr/>
        <a:lstStyle/>
        <a:p>
          <a:endParaRPr lang="cs-CZ"/>
        </a:p>
      </dgm:t>
    </dgm:pt>
    <dgm:pt modelId="{F5747BAD-6ECB-49CC-B61C-A4EF60D5AB4D}" type="pres">
      <dgm:prSet presAssocID="{9410B796-0CDB-4A3D-A710-C1AD24423F37}" presName="connTx" presStyleLbl="parChTrans1D2" presStyleIdx="5" presStyleCnt="10"/>
      <dgm:spPr/>
      <dgm:t>
        <a:bodyPr/>
        <a:lstStyle/>
        <a:p>
          <a:endParaRPr lang="cs-CZ"/>
        </a:p>
      </dgm:t>
    </dgm:pt>
    <dgm:pt modelId="{6547B9FF-10C8-45B1-8C1E-4C69A6D8FA98}" type="pres">
      <dgm:prSet presAssocID="{BA663927-F04C-4D7D-A0F3-A781B0339FC5}" presName="node" presStyleLbl="node1" presStyleIdx="5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D1FF8E-33B1-42BC-AE7F-8C02EA8948CE}" type="pres">
      <dgm:prSet presAssocID="{3E986C4B-4579-4DC2-A505-BECE1BA9A629}" presName="Name9" presStyleLbl="parChTrans1D2" presStyleIdx="6" presStyleCnt="10"/>
      <dgm:spPr/>
      <dgm:t>
        <a:bodyPr/>
        <a:lstStyle/>
        <a:p>
          <a:endParaRPr lang="cs-CZ"/>
        </a:p>
      </dgm:t>
    </dgm:pt>
    <dgm:pt modelId="{04C5F536-4FFF-481D-90D7-5C353A6B9735}" type="pres">
      <dgm:prSet presAssocID="{3E986C4B-4579-4DC2-A505-BECE1BA9A629}" presName="connTx" presStyleLbl="parChTrans1D2" presStyleIdx="6" presStyleCnt="10"/>
      <dgm:spPr/>
      <dgm:t>
        <a:bodyPr/>
        <a:lstStyle/>
        <a:p>
          <a:endParaRPr lang="cs-CZ"/>
        </a:p>
      </dgm:t>
    </dgm:pt>
    <dgm:pt modelId="{8ED37315-C89B-444C-8579-EA1FEB2AC05A}" type="pres">
      <dgm:prSet presAssocID="{4D2116B1-9E46-482A-A27E-0C562AD6C227}" presName="node" presStyleLbl="node1" presStyleIdx="6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741659-C657-46C2-B780-87A54E7385A8}" type="pres">
      <dgm:prSet presAssocID="{DBD0DEBC-5B34-4973-B6C8-D1DB1A4AEEAA}" presName="Name9" presStyleLbl="parChTrans1D2" presStyleIdx="7" presStyleCnt="10"/>
      <dgm:spPr/>
      <dgm:t>
        <a:bodyPr/>
        <a:lstStyle/>
        <a:p>
          <a:endParaRPr lang="cs-CZ"/>
        </a:p>
      </dgm:t>
    </dgm:pt>
    <dgm:pt modelId="{FDB2E35C-5E6B-4246-9045-80C3ECFAEBF4}" type="pres">
      <dgm:prSet presAssocID="{DBD0DEBC-5B34-4973-B6C8-D1DB1A4AEEAA}" presName="connTx" presStyleLbl="parChTrans1D2" presStyleIdx="7" presStyleCnt="10"/>
      <dgm:spPr/>
      <dgm:t>
        <a:bodyPr/>
        <a:lstStyle/>
        <a:p>
          <a:endParaRPr lang="cs-CZ"/>
        </a:p>
      </dgm:t>
    </dgm:pt>
    <dgm:pt modelId="{DE9F4A22-368C-4C3A-B24D-5F6521E53610}" type="pres">
      <dgm:prSet presAssocID="{3E205961-47EE-43FA-984A-8D266EA80F4C}" presName="node" presStyleLbl="node1" presStyleIdx="7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E1C4A9-A671-483E-817F-E964BF8590F6}" type="pres">
      <dgm:prSet presAssocID="{6D71A25D-BC40-4B0F-93F1-AAE9889857D8}" presName="Name9" presStyleLbl="parChTrans1D2" presStyleIdx="8" presStyleCnt="10"/>
      <dgm:spPr/>
      <dgm:t>
        <a:bodyPr/>
        <a:lstStyle/>
        <a:p>
          <a:endParaRPr lang="cs-CZ"/>
        </a:p>
      </dgm:t>
    </dgm:pt>
    <dgm:pt modelId="{0F0E388F-F2B0-4E98-AB75-158086F814D0}" type="pres">
      <dgm:prSet presAssocID="{6D71A25D-BC40-4B0F-93F1-AAE9889857D8}" presName="connTx" presStyleLbl="parChTrans1D2" presStyleIdx="8" presStyleCnt="10"/>
      <dgm:spPr/>
      <dgm:t>
        <a:bodyPr/>
        <a:lstStyle/>
        <a:p>
          <a:endParaRPr lang="cs-CZ"/>
        </a:p>
      </dgm:t>
    </dgm:pt>
    <dgm:pt modelId="{26107F12-E6C2-4A29-BA47-0974F11435EF}" type="pres">
      <dgm:prSet presAssocID="{3289EC52-D121-49B2-AA2C-1C5768CFE8F3}" presName="node" presStyleLbl="node1" presStyleIdx="8" presStyleCnt="10" custRadScaleRad="99655" custRadScaleInc="25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86BE3E-C30B-4528-964D-DA00E6CBA4BC}" type="pres">
      <dgm:prSet presAssocID="{039FC632-8EA3-4305-B29C-F6DFA55BF59A}" presName="Name9" presStyleLbl="parChTrans1D2" presStyleIdx="9" presStyleCnt="10"/>
      <dgm:spPr/>
      <dgm:t>
        <a:bodyPr/>
        <a:lstStyle/>
        <a:p>
          <a:endParaRPr lang="cs-CZ"/>
        </a:p>
      </dgm:t>
    </dgm:pt>
    <dgm:pt modelId="{28CC3C9D-32BE-4CF1-83E2-5C4850B27D43}" type="pres">
      <dgm:prSet presAssocID="{039FC632-8EA3-4305-B29C-F6DFA55BF59A}" presName="connTx" presStyleLbl="parChTrans1D2" presStyleIdx="9" presStyleCnt="10"/>
      <dgm:spPr/>
      <dgm:t>
        <a:bodyPr/>
        <a:lstStyle/>
        <a:p>
          <a:endParaRPr lang="cs-CZ"/>
        </a:p>
      </dgm:t>
    </dgm:pt>
    <dgm:pt modelId="{16A7E636-AAD0-45C1-89E4-9FEE0B18FD0D}" type="pres">
      <dgm:prSet presAssocID="{5E197749-F26D-48E0-ADF2-71EA20C4826D}" presName="node" presStyleLbl="node1" presStyleIdx="9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1ACDD7E-56F9-4F57-94CA-6677A4E51576}" type="presOf" srcId="{9410B796-0CDB-4A3D-A710-C1AD24423F37}" destId="{3EFE4029-5445-4833-A655-8BF00AF6A729}" srcOrd="0" destOrd="0" presId="urn:microsoft.com/office/officeart/2005/8/layout/radial1"/>
    <dgm:cxn modelId="{FC64CA0D-7689-46A2-8F0A-86FE5D1486C1}" type="presOf" srcId="{6D71A25D-BC40-4B0F-93F1-AAE9889857D8}" destId="{70E1C4A9-A671-483E-817F-E964BF8590F6}" srcOrd="0" destOrd="0" presId="urn:microsoft.com/office/officeart/2005/8/layout/radial1"/>
    <dgm:cxn modelId="{484F999F-208A-4619-9CB9-8193C1EAF6AC}" type="presOf" srcId="{3E205961-47EE-43FA-984A-8D266EA80F4C}" destId="{DE9F4A22-368C-4C3A-B24D-5F6521E53610}" srcOrd="0" destOrd="0" presId="urn:microsoft.com/office/officeart/2005/8/layout/radial1"/>
    <dgm:cxn modelId="{7D531681-387C-4EAA-AD73-A9EBB313C88D}" type="presOf" srcId="{4D2116B1-9E46-482A-A27E-0C562AD6C227}" destId="{8ED37315-C89B-444C-8579-EA1FEB2AC05A}" srcOrd="0" destOrd="0" presId="urn:microsoft.com/office/officeart/2005/8/layout/radial1"/>
    <dgm:cxn modelId="{FD66D892-58F8-4E83-8B0D-E0932C717AD3}" srcId="{D6832912-C117-40DA-A9EC-AE2F5985BF90}" destId="{E1C03A6E-5975-437A-98E2-690540A287C9}" srcOrd="4" destOrd="0" parTransId="{6B9F7299-5F45-4386-935C-4C9C0D7294F3}" sibTransId="{CE0973A4-24C8-4219-B3B4-3F572A1E2489}"/>
    <dgm:cxn modelId="{E123ABE3-CCB0-47E7-A18C-4FBB5FCA4D07}" srcId="{D6832912-C117-40DA-A9EC-AE2F5985BF90}" destId="{EBED170F-A7A0-48F9-94F8-768AA945BCB3}" srcOrd="3" destOrd="0" parTransId="{05F4CA76-BCC7-4D13-8D4A-05AD9C1C1661}" sibTransId="{E1E55795-D0EE-4C19-B90B-77F04DF75F63}"/>
    <dgm:cxn modelId="{07D23687-B609-46ED-A37B-FF771A9BA5CE}" type="presOf" srcId="{7E1A1F5E-2B1A-4E41-A692-C87FD020C691}" destId="{6683D1C4-C824-44B5-BB94-A46BE307AC52}" srcOrd="0" destOrd="0" presId="urn:microsoft.com/office/officeart/2005/8/layout/radial1"/>
    <dgm:cxn modelId="{F94AAAAD-10D1-41A2-86E6-86EA8F92D23E}" srcId="{D6832912-C117-40DA-A9EC-AE2F5985BF90}" destId="{BA663927-F04C-4D7D-A0F3-A781B0339FC5}" srcOrd="5" destOrd="0" parTransId="{9410B796-0CDB-4A3D-A710-C1AD24423F37}" sibTransId="{D5A09D39-8638-4127-BF1F-AA11B67A6A4A}"/>
    <dgm:cxn modelId="{948C9A2D-B79E-419C-BB6D-EE346EAC7B11}" type="presOf" srcId="{5E197749-F26D-48E0-ADF2-71EA20C4826D}" destId="{16A7E636-AAD0-45C1-89E4-9FEE0B18FD0D}" srcOrd="0" destOrd="0" presId="urn:microsoft.com/office/officeart/2005/8/layout/radial1"/>
    <dgm:cxn modelId="{07D1AEC4-AC25-42F9-8EAB-9EDD1221E8E3}" type="presOf" srcId="{05F4CA76-BCC7-4D13-8D4A-05AD9C1C1661}" destId="{EEA4FAA3-6707-4EAE-A2A8-9C420D4C4D20}" srcOrd="1" destOrd="0" presId="urn:microsoft.com/office/officeart/2005/8/layout/radial1"/>
    <dgm:cxn modelId="{9A98B343-27D8-4780-B4BD-117A18D18A9C}" type="presOf" srcId="{D6832912-C117-40DA-A9EC-AE2F5985BF90}" destId="{DF5E01FF-AE0D-4109-AA56-AF272D3FAC71}" srcOrd="0" destOrd="0" presId="urn:microsoft.com/office/officeart/2005/8/layout/radial1"/>
    <dgm:cxn modelId="{374D8F87-AD73-493D-8F0D-650FFE155323}" type="presOf" srcId="{9EC7A9A8-D8DA-47F3-BD85-A3ED10854EEF}" destId="{3E926133-2AA2-4A82-B8D8-42417E3B586D}" srcOrd="0" destOrd="0" presId="urn:microsoft.com/office/officeart/2005/8/layout/radial1"/>
    <dgm:cxn modelId="{3E6D0811-961F-4F6C-B21D-B39081FEF69C}" type="presOf" srcId="{7B73B8A9-3A2B-4569-9EDC-26C192DDBFD4}" destId="{831C4802-4BA4-49E6-8648-AB53855015F1}" srcOrd="0" destOrd="0" presId="urn:microsoft.com/office/officeart/2005/8/layout/radial1"/>
    <dgm:cxn modelId="{A2B1B219-727B-49CD-AD55-4C537B1C454A}" type="presOf" srcId="{E1C03A6E-5975-437A-98E2-690540A287C9}" destId="{D3241B09-4864-4831-B260-FEB929EF592E}" srcOrd="0" destOrd="0" presId="urn:microsoft.com/office/officeart/2005/8/layout/radial1"/>
    <dgm:cxn modelId="{CA142D93-CE3B-47DA-830E-05BD3D8C540A}" type="presOf" srcId="{3F960AF4-ADDB-480A-B821-52FE34306269}" destId="{6330F22A-1DE5-47CA-BBD9-140664625CD7}" srcOrd="0" destOrd="0" presId="urn:microsoft.com/office/officeart/2005/8/layout/radial1"/>
    <dgm:cxn modelId="{9A730A84-490B-4EB4-A390-DE0A1905F33B}" type="presOf" srcId="{039FC632-8EA3-4305-B29C-F6DFA55BF59A}" destId="{E186BE3E-C30B-4528-964D-DA00E6CBA4BC}" srcOrd="0" destOrd="0" presId="urn:microsoft.com/office/officeart/2005/8/layout/radial1"/>
    <dgm:cxn modelId="{9365BA08-46A9-4735-BBB6-41147BDB5250}" type="presOf" srcId="{48490DF6-FC91-4FCC-918D-D7E4A734C1D8}" destId="{41EB082A-4754-4046-B082-ED4A2628A772}" srcOrd="0" destOrd="0" presId="urn:microsoft.com/office/officeart/2005/8/layout/radial1"/>
    <dgm:cxn modelId="{DF1C885F-A5EA-4468-87E0-3DA10F8470C6}" type="presOf" srcId="{EBED170F-A7A0-48F9-94F8-768AA945BCB3}" destId="{6DF9ED99-6308-44F8-A2B0-1672241412B8}" srcOrd="0" destOrd="0" presId="urn:microsoft.com/office/officeart/2005/8/layout/radial1"/>
    <dgm:cxn modelId="{9A564A93-0A92-4E46-9968-3BACB2FF7EDE}" type="presOf" srcId="{05F4CA76-BCC7-4D13-8D4A-05AD9C1C1661}" destId="{F8C54EFA-23B2-4032-AC32-12E44ABE865B}" srcOrd="0" destOrd="0" presId="urn:microsoft.com/office/officeart/2005/8/layout/radial1"/>
    <dgm:cxn modelId="{D81D8020-7A17-4B38-A509-4168F10262A1}" srcId="{D6832912-C117-40DA-A9EC-AE2F5985BF90}" destId="{3289EC52-D121-49B2-AA2C-1C5768CFE8F3}" srcOrd="8" destOrd="0" parTransId="{6D71A25D-BC40-4B0F-93F1-AAE9889857D8}" sibTransId="{B08161FD-B0D6-49A7-976E-435BFA0AB1AB}"/>
    <dgm:cxn modelId="{4F4EA254-55D9-4DC1-BCB9-C04C0F6650B6}" srcId="{7B73B8A9-3A2B-4569-9EDC-26C192DDBFD4}" destId="{D6832912-C117-40DA-A9EC-AE2F5985BF90}" srcOrd="0" destOrd="0" parTransId="{C305C500-68A4-4663-B515-58CF07FE4AED}" sibTransId="{D779ECBC-4756-44BF-8541-4C37D01C3D73}"/>
    <dgm:cxn modelId="{EFF8BA47-895C-4A77-A37E-97E51014379B}" type="presOf" srcId="{3E986C4B-4579-4DC2-A505-BECE1BA9A629}" destId="{47D1FF8E-33B1-42BC-AE7F-8C02EA8948CE}" srcOrd="0" destOrd="0" presId="urn:microsoft.com/office/officeart/2005/8/layout/radial1"/>
    <dgm:cxn modelId="{3D1D3240-5658-40BF-A42D-357DA2003817}" type="presOf" srcId="{039FC632-8EA3-4305-B29C-F6DFA55BF59A}" destId="{28CC3C9D-32BE-4CF1-83E2-5C4850B27D43}" srcOrd="1" destOrd="0" presId="urn:microsoft.com/office/officeart/2005/8/layout/radial1"/>
    <dgm:cxn modelId="{7AC55EBF-516B-4E71-B3A8-D58CCC2CEA50}" type="presOf" srcId="{6D71A25D-BC40-4B0F-93F1-AAE9889857D8}" destId="{0F0E388F-F2B0-4E98-AB75-158086F814D0}" srcOrd="1" destOrd="0" presId="urn:microsoft.com/office/officeart/2005/8/layout/radial1"/>
    <dgm:cxn modelId="{C9C1C2D2-B5D7-481F-82F8-C3C607157B35}" type="presOf" srcId="{48490DF6-FC91-4FCC-918D-D7E4A734C1D8}" destId="{5378BFB7-E793-458F-AA61-E6366BCE8A5F}" srcOrd="1" destOrd="0" presId="urn:microsoft.com/office/officeart/2005/8/layout/radial1"/>
    <dgm:cxn modelId="{4407117F-3CAB-4ECC-B43E-85D2727FA241}" type="presOf" srcId="{A83EE7E2-6F66-41E0-B892-4ECFF8718B80}" destId="{71A46CD9-5766-4F9E-8028-3496ADDB5DCA}" srcOrd="0" destOrd="0" presId="urn:microsoft.com/office/officeart/2005/8/layout/radial1"/>
    <dgm:cxn modelId="{3EA75F33-7A50-4419-B6F3-7CEA2DD3EA10}" type="presOf" srcId="{A83EE7E2-6F66-41E0-B892-4ECFF8718B80}" destId="{5E9C25D9-201E-4D5A-BA95-B60F7E9D02F8}" srcOrd="1" destOrd="0" presId="urn:microsoft.com/office/officeart/2005/8/layout/radial1"/>
    <dgm:cxn modelId="{F4A6948A-7030-4682-A2CF-25147A402020}" srcId="{D6832912-C117-40DA-A9EC-AE2F5985BF90}" destId="{14B93AA5-1A31-4A5E-B259-64D88B2FD61E}" srcOrd="2" destOrd="0" parTransId="{A83EE7E2-6F66-41E0-B892-4ECFF8718B80}" sibTransId="{1BEA4A37-664E-4518-B985-E0BAA7746699}"/>
    <dgm:cxn modelId="{01AD6414-4A00-4F84-BC3C-2E7E40E91652}" srcId="{D6832912-C117-40DA-A9EC-AE2F5985BF90}" destId="{7E1A1F5E-2B1A-4E41-A692-C87FD020C691}" srcOrd="1" destOrd="0" parTransId="{3F960AF4-ADDB-480A-B821-52FE34306269}" sibTransId="{D2434DB4-3903-4D8C-A8E9-3CE06408EF59}"/>
    <dgm:cxn modelId="{92E267F3-4A7A-4995-BCE7-7050AEA3C5C7}" srcId="{D6832912-C117-40DA-A9EC-AE2F5985BF90}" destId="{3E205961-47EE-43FA-984A-8D266EA80F4C}" srcOrd="7" destOrd="0" parTransId="{DBD0DEBC-5B34-4973-B6C8-D1DB1A4AEEAA}" sibTransId="{ABEB066F-E01B-4DD3-81F2-6E2EDB55A5FE}"/>
    <dgm:cxn modelId="{4CE751F6-F655-45F2-89C2-9D016F9EE49A}" srcId="{D6832912-C117-40DA-A9EC-AE2F5985BF90}" destId="{5E197749-F26D-48E0-ADF2-71EA20C4826D}" srcOrd="9" destOrd="0" parTransId="{039FC632-8EA3-4305-B29C-F6DFA55BF59A}" sibTransId="{EA0319E5-AA6E-469E-8E7A-057CA98629E7}"/>
    <dgm:cxn modelId="{060D0A9B-01AD-4A44-A57E-667E1281C9CC}" type="presOf" srcId="{3289EC52-D121-49B2-AA2C-1C5768CFE8F3}" destId="{26107F12-E6C2-4A29-BA47-0974F11435EF}" srcOrd="0" destOrd="0" presId="urn:microsoft.com/office/officeart/2005/8/layout/radial1"/>
    <dgm:cxn modelId="{976874BA-6C2E-42B4-BDC0-DECEB54CD72C}" type="presOf" srcId="{6B9F7299-5F45-4386-935C-4C9C0D7294F3}" destId="{891E0CDD-3CF0-49D0-80A1-0EACF0D2C511}" srcOrd="0" destOrd="0" presId="urn:microsoft.com/office/officeart/2005/8/layout/radial1"/>
    <dgm:cxn modelId="{F783205F-644E-4BDE-806E-BA0CD2A7B623}" srcId="{D6832912-C117-40DA-A9EC-AE2F5985BF90}" destId="{4D2116B1-9E46-482A-A27E-0C562AD6C227}" srcOrd="6" destOrd="0" parTransId="{3E986C4B-4579-4DC2-A505-BECE1BA9A629}" sibTransId="{67C685B2-93DA-49BF-B323-E0E3945CA843}"/>
    <dgm:cxn modelId="{2E2FFDB7-A85D-4AD2-8222-F1DF472742F1}" type="presOf" srcId="{3F960AF4-ADDB-480A-B821-52FE34306269}" destId="{3031D433-73EE-4DF6-8065-A9021496BBC3}" srcOrd="1" destOrd="0" presId="urn:microsoft.com/office/officeart/2005/8/layout/radial1"/>
    <dgm:cxn modelId="{E68D2C85-C66A-4751-8D1A-641A652FA646}" type="presOf" srcId="{3E986C4B-4579-4DC2-A505-BECE1BA9A629}" destId="{04C5F536-4FFF-481D-90D7-5C353A6B9735}" srcOrd="1" destOrd="0" presId="urn:microsoft.com/office/officeart/2005/8/layout/radial1"/>
    <dgm:cxn modelId="{9AC18C29-05EE-41B4-9AC8-DB1475B0D7C0}" srcId="{D6832912-C117-40DA-A9EC-AE2F5985BF90}" destId="{9EC7A9A8-D8DA-47F3-BD85-A3ED10854EEF}" srcOrd="0" destOrd="0" parTransId="{48490DF6-FC91-4FCC-918D-D7E4A734C1D8}" sibTransId="{90D24964-753E-41D0-9935-071DA28F6C8C}"/>
    <dgm:cxn modelId="{A55CAADF-59BD-4493-AA8B-6158096AD854}" type="presOf" srcId="{6B9F7299-5F45-4386-935C-4C9C0D7294F3}" destId="{26BF62AB-B70A-4D6F-A491-46CFD6CBB78D}" srcOrd="1" destOrd="0" presId="urn:microsoft.com/office/officeart/2005/8/layout/radial1"/>
    <dgm:cxn modelId="{2890BA14-39DD-4269-8A20-095258418026}" type="presOf" srcId="{DBD0DEBC-5B34-4973-B6C8-D1DB1A4AEEAA}" destId="{49741659-C657-46C2-B780-87A54E7385A8}" srcOrd="0" destOrd="0" presId="urn:microsoft.com/office/officeart/2005/8/layout/radial1"/>
    <dgm:cxn modelId="{AC290630-5BD1-48B2-8136-1039307985D6}" type="presOf" srcId="{14B93AA5-1A31-4A5E-B259-64D88B2FD61E}" destId="{E4565B33-5BB0-4034-A817-98FB15A584C8}" srcOrd="0" destOrd="0" presId="urn:microsoft.com/office/officeart/2005/8/layout/radial1"/>
    <dgm:cxn modelId="{25074059-C36D-49D6-88B5-DEBA32CCF588}" type="presOf" srcId="{BA663927-F04C-4D7D-A0F3-A781B0339FC5}" destId="{6547B9FF-10C8-45B1-8C1E-4C69A6D8FA98}" srcOrd="0" destOrd="0" presId="urn:microsoft.com/office/officeart/2005/8/layout/radial1"/>
    <dgm:cxn modelId="{DC5C4775-2A6C-4F85-8FDA-78563CA6C23A}" type="presOf" srcId="{9410B796-0CDB-4A3D-A710-C1AD24423F37}" destId="{F5747BAD-6ECB-49CC-B61C-A4EF60D5AB4D}" srcOrd="1" destOrd="0" presId="urn:microsoft.com/office/officeart/2005/8/layout/radial1"/>
    <dgm:cxn modelId="{2D7EEDFB-E73C-4CE6-A97C-77B6D3CB16AC}" type="presOf" srcId="{DBD0DEBC-5B34-4973-B6C8-D1DB1A4AEEAA}" destId="{FDB2E35C-5E6B-4246-9045-80C3ECFAEBF4}" srcOrd="1" destOrd="0" presId="urn:microsoft.com/office/officeart/2005/8/layout/radial1"/>
    <dgm:cxn modelId="{BC80CBB5-8751-4AB0-9167-2CB17234FE0F}" type="presParOf" srcId="{831C4802-4BA4-49E6-8648-AB53855015F1}" destId="{DF5E01FF-AE0D-4109-AA56-AF272D3FAC71}" srcOrd="0" destOrd="0" presId="urn:microsoft.com/office/officeart/2005/8/layout/radial1"/>
    <dgm:cxn modelId="{CD6EBA6C-40CA-47F4-882E-1D77E9B61001}" type="presParOf" srcId="{831C4802-4BA4-49E6-8648-AB53855015F1}" destId="{41EB082A-4754-4046-B082-ED4A2628A772}" srcOrd="1" destOrd="0" presId="urn:microsoft.com/office/officeart/2005/8/layout/radial1"/>
    <dgm:cxn modelId="{60AEBF1F-445C-43A0-BDC1-56AC6DE11717}" type="presParOf" srcId="{41EB082A-4754-4046-B082-ED4A2628A772}" destId="{5378BFB7-E793-458F-AA61-E6366BCE8A5F}" srcOrd="0" destOrd="0" presId="urn:microsoft.com/office/officeart/2005/8/layout/radial1"/>
    <dgm:cxn modelId="{BC5F784B-2CCA-4754-83A3-A6B063DF9D68}" type="presParOf" srcId="{831C4802-4BA4-49E6-8648-AB53855015F1}" destId="{3E926133-2AA2-4A82-B8D8-42417E3B586D}" srcOrd="2" destOrd="0" presId="urn:microsoft.com/office/officeart/2005/8/layout/radial1"/>
    <dgm:cxn modelId="{225EE518-2BCE-48E1-A2B7-022ED2E760F7}" type="presParOf" srcId="{831C4802-4BA4-49E6-8648-AB53855015F1}" destId="{6330F22A-1DE5-47CA-BBD9-140664625CD7}" srcOrd="3" destOrd="0" presId="urn:microsoft.com/office/officeart/2005/8/layout/radial1"/>
    <dgm:cxn modelId="{2DF0CFB8-873B-4788-B564-7C892DF1CD34}" type="presParOf" srcId="{6330F22A-1DE5-47CA-BBD9-140664625CD7}" destId="{3031D433-73EE-4DF6-8065-A9021496BBC3}" srcOrd="0" destOrd="0" presId="urn:microsoft.com/office/officeart/2005/8/layout/radial1"/>
    <dgm:cxn modelId="{766D2566-906C-4ADE-9CE1-12FF9B33BB09}" type="presParOf" srcId="{831C4802-4BA4-49E6-8648-AB53855015F1}" destId="{6683D1C4-C824-44B5-BB94-A46BE307AC52}" srcOrd="4" destOrd="0" presId="urn:microsoft.com/office/officeart/2005/8/layout/radial1"/>
    <dgm:cxn modelId="{F63C0320-256E-4607-8C1D-C7F62045646D}" type="presParOf" srcId="{831C4802-4BA4-49E6-8648-AB53855015F1}" destId="{71A46CD9-5766-4F9E-8028-3496ADDB5DCA}" srcOrd="5" destOrd="0" presId="urn:microsoft.com/office/officeart/2005/8/layout/radial1"/>
    <dgm:cxn modelId="{C92F99B9-18A2-4B97-BE10-A104B2A5A230}" type="presParOf" srcId="{71A46CD9-5766-4F9E-8028-3496ADDB5DCA}" destId="{5E9C25D9-201E-4D5A-BA95-B60F7E9D02F8}" srcOrd="0" destOrd="0" presId="urn:microsoft.com/office/officeart/2005/8/layout/radial1"/>
    <dgm:cxn modelId="{53E54B8E-AD71-4297-859E-BB73D1FFC4AB}" type="presParOf" srcId="{831C4802-4BA4-49E6-8648-AB53855015F1}" destId="{E4565B33-5BB0-4034-A817-98FB15A584C8}" srcOrd="6" destOrd="0" presId="urn:microsoft.com/office/officeart/2005/8/layout/radial1"/>
    <dgm:cxn modelId="{14676CA7-7DC2-4589-ACB8-CBF34FD2F737}" type="presParOf" srcId="{831C4802-4BA4-49E6-8648-AB53855015F1}" destId="{F8C54EFA-23B2-4032-AC32-12E44ABE865B}" srcOrd="7" destOrd="0" presId="urn:microsoft.com/office/officeart/2005/8/layout/radial1"/>
    <dgm:cxn modelId="{9CF948A9-E790-4180-8F4B-A41FACD2AA12}" type="presParOf" srcId="{F8C54EFA-23B2-4032-AC32-12E44ABE865B}" destId="{EEA4FAA3-6707-4EAE-A2A8-9C420D4C4D20}" srcOrd="0" destOrd="0" presId="urn:microsoft.com/office/officeart/2005/8/layout/radial1"/>
    <dgm:cxn modelId="{ACCCBC86-DE32-45C9-A57F-5BA177F1224E}" type="presParOf" srcId="{831C4802-4BA4-49E6-8648-AB53855015F1}" destId="{6DF9ED99-6308-44F8-A2B0-1672241412B8}" srcOrd="8" destOrd="0" presId="urn:microsoft.com/office/officeart/2005/8/layout/radial1"/>
    <dgm:cxn modelId="{DA12DE27-ED39-4649-9E31-95DE56333CF5}" type="presParOf" srcId="{831C4802-4BA4-49E6-8648-AB53855015F1}" destId="{891E0CDD-3CF0-49D0-80A1-0EACF0D2C511}" srcOrd="9" destOrd="0" presId="urn:microsoft.com/office/officeart/2005/8/layout/radial1"/>
    <dgm:cxn modelId="{2C8A780D-714F-4E02-9DB9-B725C7EE3707}" type="presParOf" srcId="{891E0CDD-3CF0-49D0-80A1-0EACF0D2C511}" destId="{26BF62AB-B70A-4D6F-A491-46CFD6CBB78D}" srcOrd="0" destOrd="0" presId="urn:microsoft.com/office/officeart/2005/8/layout/radial1"/>
    <dgm:cxn modelId="{0BB1EBA9-CAF4-49BD-9CC3-FE7D477F35F1}" type="presParOf" srcId="{831C4802-4BA4-49E6-8648-AB53855015F1}" destId="{D3241B09-4864-4831-B260-FEB929EF592E}" srcOrd="10" destOrd="0" presId="urn:microsoft.com/office/officeart/2005/8/layout/radial1"/>
    <dgm:cxn modelId="{76FDF56D-8ED0-4144-B8B3-85E244BC1DDC}" type="presParOf" srcId="{831C4802-4BA4-49E6-8648-AB53855015F1}" destId="{3EFE4029-5445-4833-A655-8BF00AF6A729}" srcOrd="11" destOrd="0" presId="urn:microsoft.com/office/officeart/2005/8/layout/radial1"/>
    <dgm:cxn modelId="{897A2FE3-2D00-499E-8D21-597750C1811A}" type="presParOf" srcId="{3EFE4029-5445-4833-A655-8BF00AF6A729}" destId="{F5747BAD-6ECB-49CC-B61C-A4EF60D5AB4D}" srcOrd="0" destOrd="0" presId="urn:microsoft.com/office/officeart/2005/8/layout/radial1"/>
    <dgm:cxn modelId="{3BB3BC2A-4083-44F7-95A1-F91665BE71B4}" type="presParOf" srcId="{831C4802-4BA4-49E6-8648-AB53855015F1}" destId="{6547B9FF-10C8-45B1-8C1E-4C69A6D8FA98}" srcOrd="12" destOrd="0" presId="urn:microsoft.com/office/officeart/2005/8/layout/radial1"/>
    <dgm:cxn modelId="{0A68A5BF-2265-4A18-98AA-812DBFA05CE8}" type="presParOf" srcId="{831C4802-4BA4-49E6-8648-AB53855015F1}" destId="{47D1FF8E-33B1-42BC-AE7F-8C02EA8948CE}" srcOrd="13" destOrd="0" presId="urn:microsoft.com/office/officeart/2005/8/layout/radial1"/>
    <dgm:cxn modelId="{FD65382D-0F8D-454F-A119-0A1366BD20DB}" type="presParOf" srcId="{47D1FF8E-33B1-42BC-AE7F-8C02EA8948CE}" destId="{04C5F536-4FFF-481D-90D7-5C353A6B9735}" srcOrd="0" destOrd="0" presId="urn:microsoft.com/office/officeart/2005/8/layout/radial1"/>
    <dgm:cxn modelId="{CE048251-25F9-4395-9BEB-E2C63A5BA6AC}" type="presParOf" srcId="{831C4802-4BA4-49E6-8648-AB53855015F1}" destId="{8ED37315-C89B-444C-8579-EA1FEB2AC05A}" srcOrd="14" destOrd="0" presId="urn:microsoft.com/office/officeart/2005/8/layout/radial1"/>
    <dgm:cxn modelId="{AD989021-BD2F-4167-BC4A-AE9E19F1DFBC}" type="presParOf" srcId="{831C4802-4BA4-49E6-8648-AB53855015F1}" destId="{49741659-C657-46C2-B780-87A54E7385A8}" srcOrd="15" destOrd="0" presId="urn:microsoft.com/office/officeart/2005/8/layout/radial1"/>
    <dgm:cxn modelId="{85C53B72-1C78-40A6-98BC-46D03E061998}" type="presParOf" srcId="{49741659-C657-46C2-B780-87A54E7385A8}" destId="{FDB2E35C-5E6B-4246-9045-80C3ECFAEBF4}" srcOrd="0" destOrd="0" presId="urn:microsoft.com/office/officeart/2005/8/layout/radial1"/>
    <dgm:cxn modelId="{AB96E29F-C0B0-4F95-9025-56F9500CA203}" type="presParOf" srcId="{831C4802-4BA4-49E6-8648-AB53855015F1}" destId="{DE9F4A22-368C-4C3A-B24D-5F6521E53610}" srcOrd="16" destOrd="0" presId="urn:microsoft.com/office/officeart/2005/8/layout/radial1"/>
    <dgm:cxn modelId="{91C94586-AEBB-48D9-83E1-4947DA297BE3}" type="presParOf" srcId="{831C4802-4BA4-49E6-8648-AB53855015F1}" destId="{70E1C4A9-A671-483E-817F-E964BF8590F6}" srcOrd="17" destOrd="0" presId="urn:microsoft.com/office/officeart/2005/8/layout/radial1"/>
    <dgm:cxn modelId="{65C9B67B-E8B7-461D-80DE-C832F34CF9B3}" type="presParOf" srcId="{70E1C4A9-A671-483E-817F-E964BF8590F6}" destId="{0F0E388F-F2B0-4E98-AB75-158086F814D0}" srcOrd="0" destOrd="0" presId="urn:microsoft.com/office/officeart/2005/8/layout/radial1"/>
    <dgm:cxn modelId="{B0BDEFF8-E42C-44B4-B472-40C5D414B7C1}" type="presParOf" srcId="{831C4802-4BA4-49E6-8648-AB53855015F1}" destId="{26107F12-E6C2-4A29-BA47-0974F11435EF}" srcOrd="18" destOrd="0" presId="urn:microsoft.com/office/officeart/2005/8/layout/radial1"/>
    <dgm:cxn modelId="{2D8769C5-8E63-4273-BD2F-94A7E70CA7F4}" type="presParOf" srcId="{831C4802-4BA4-49E6-8648-AB53855015F1}" destId="{E186BE3E-C30B-4528-964D-DA00E6CBA4BC}" srcOrd="19" destOrd="0" presId="urn:microsoft.com/office/officeart/2005/8/layout/radial1"/>
    <dgm:cxn modelId="{EBBDC240-0152-47EF-A10F-40C7DD2BCE79}" type="presParOf" srcId="{E186BE3E-C30B-4528-964D-DA00E6CBA4BC}" destId="{28CC3C9D-32BE-4CF1-83E2-5C4850B27D43}" srcOrd="0" destOrd="0" presId="urn:microsoft.com/office/officeart/2005/8/layout/radial1"/>
    <dgm:cxn modelId="{8687DFDD-AF15-4E42-9F9B-BA847AB8A819}" type="presParOf" srcId="{831C4802-4BA4-49E6-8648-AB53855015F1}" destId="{16A7E636-AAD0-45C1-89E4-9FEE0B18FD0D}" srcOrd="2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0B26DA4-DED5-4141-B729-7E493EC27FAA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3216C15-B981-4BBE-89C9-E9CF6F919C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BF9DBC9-6DB3-4821-9F95-319B754146C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00783F-BAAE-496F-B585-7510DCAA94B5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4CA4C-3092-469D-AB3F-A2C811D1B9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A465F3-514E-4DF0-A6BF-DBD146179A4D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7D3389-7887-4318-A0F3-9F8D48CC16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E3E2D-C5D5-4573-84F0-01C084A57820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7FAFA5-8B25-4771-85FA-CF9A2648CE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77EDCB-B47A-4433-9C54-01234847BF54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A43094-A906-4638-BFF2-996832FED1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3196C-6376-45BD-BDD3-8ADF263B6F97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322C5-C066-424F-912C-C89230A0CE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B12F9-4E3A-44BC-ADB7-5E0B674882A8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85E98F-36FF-43F6-A4F0-F1CF5CEBDB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2FC3CE-0343-46EA-86D7-6FFBBFD3C55A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E2C9A6-F246-4557-B8CD-0922EA6920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9B639-2A09-42E9-9372-CBCB44C3FD18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194696-1E39-4839-BAE1-ACC95EFEB0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9B1B43-9D51-4014-A269-51963FD6E896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225A93-FE05-431B-83BD-D3588F69CC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C34B43-92D3-4AA1-8047-3BED03E94ED7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EC5F79-32C9-419A-986F-2393C50F27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04CA98-216F-4138-9B7F-6E04699C5EB8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4E072-760F-4822-ABB6-857C38A43A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7110AEC-FDB0-4568-ADF5-5F320B6E3045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2EE5F5A-0EEE-4ED9-85C9-D7D2175507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Materiál je určen pro žáky 4.ročníku ZŠ.</a:t>
            </a:r>
          </a:p>
          <a:p>
            <a:r>
              <a:rPr lang="cs-CZ" sz="2000" smtClean="0"/>
              <a:t>Obsahuje cyklus (graf) , kde si žáci zopakují slovní druhy. Mohou vymýšlet k příslušným slovním druhům příklady.</a:t>
            </a:r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endParaRPr lang="cs-CZ" sz="2000" smtClean="0"/>
          </a:p>
          <a:p>
            <a:r>
              <a:rPr lang="cs-CZ" sz="2000" smtClean="0"/>
              <a:t>Použité zdroje:</a:t>
            </a:r>
          </a:p>
          <a:p>
            <a:r>
              <a:rPr lang="cs-CZ" sz="2000" smtClean="0">
                <a:hlinkClick r:id="rId2"/>
              </a:rPr>
              <a:t>www.office.microsoft.com</a:t>
            </a: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  <a:p>
            <a:endParaRPr lang="cs-CZ" sz="20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2000" u="sng" smtClean="0"/>
              <a:t>SLOVNÍ DRUHY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30</Words>
  <Application>Microsoft Office PowerPoint</Application>
  <PresentationFormat>On-screen Show (4:3)</PresentationFormat>
  <Paragraphs>12</Paragraphs>
  <Slides>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6" baseType="lpstr">
      <vt:lpstr>Calibri</vt:lpstr>
      <vt:lpstr>Arial</vt:lpstr>
      <vt:lpstr>Motiv sady Office</vt:lpstr>
      <vt:lpstr>Snímek 1</vt:lpstr>
      <vt:lpstr>ANOTACE</vt:lpstr>
      <vt:lpstr>SLOVNÍ DRUHY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DUM</cp:lastModifiedBy>
  <cp:revision>11</cp:revision>
  <dcterms:created xsi:type="dcterms:W3CDTF">2013-03-22T08:56:49Z</dcterms:created>
  <dcterms:modified xsi:type="dcterms:W3CDTF">2013-05-02T20:27:15Z</dcterms:modified>
</cp:coreProperties>
</file>