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7" r:id="rId2"/>
    <p:sldId id="258" r:id="rId3"/>
    <p:sldId id="259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VY_32_INOVACE_02_SLOVNÍ DRUHY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SLOVNÍ DRUHY – OHEBNÉ A NEOHEBNÉ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8E19800-1CC9-4E40-9FE6-B89E4DA0361E}" type="presOf" srcId="{B651F6E3-6281-48DB-9319-2AEAFDAE7572}" destId="{6BB5E863-4638-4E1D-BFDE-399D028AC4ED}" srcOrd="1" destOrd="0" presId="urn:microsoft.com/office/officeart/2005/8/layout/target3"/>
    <dgm:cxn modelId="{54C44070-0993-439A-9BCA-8FACC2F3A61B}" type="presOf" srcId="{D1B46980-6531-4606-95E6-44980827E919}" destId="{6140AFEC-043D-4C43-A2F9-D0F5331DF3A3}" srcOrd="0" destOrd="0" presId="urn:microsoft.com/office/officeart/2005/8/layout/target3"/>
    <dgm:cxn modelId="{1B4E88AD-4179-4B11-A0AC-0AF9153E980A}" type="presOf" srcId="{D1D4F407-5343-4D3F-B5B9-D407B03CAEB4}" destId="{AED2198E-93D5-4001-81B4-73124B309672}" srcOrd="1" destOrd="0" presId="urn:microsoft.com/office/officeart/2005/8/layout/target3"/>
    <dgm:cxn modelId="{4B7796A8-8EC8-4B98-B3F0-F8DBBDBD5A14}" type="presOf" srcId="{D1D4F407-5343-4D3F-B5B9-D407B03CAEB4}" destId="{D005CE8C-CC26-4C3E-AC11-E15060ECD759}" srcOrd="0" destOrd="0" presId="urn:microsoft.com/office/officeart/2005/8/layout/target3"/>
    <dgm:cxn modelId="{855B42B0-A825-4F35-8E6A-3F494D5B4784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B8F8F77-56BB-4B0E-BC16-9AB12EE58890}" type="presOf" srcId="{757F3AB3-0718-4624-B441-E567A8F0AB56}" destId="{333A1088-737F-45CB-B68E-254E46348037}" srcOrd="0" destOrd="0" presId="urn:microsoft.com/office/officeart/2005/8/layout/target3"/>
    <dgm:cxn modelId="{723789D9-7793-42F3-B9BE-CF8F1FC2FB4D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5B5A55D-51D3-4C28-B66D-425B6CE5A751}" type="presOf" srcId="{B651F6E3-6281-48DB-9319-2AEAFDAE7572}" destId="{619D679B-A015-4ECF-8348-D1034C574F40}" srcOrd="0" destOrd="0" presId="urn:microsoft.com/office/officeart/2005/8/layout/target3"/>
    <dgm:cxn modelId="{0B13ADF1-6AB9-4C9E-91FC-4CC6243CC92D}" type="presOf" srcId="{D8197B8C-B260-4A16-BDF4-0947B075E274}" destId="{25B08C86-7E15-44DC-BE7F-FFB55DD49D12}" srcOrd="0" destOrd="0" presId="urn:microsoft.com/office/officeart/2005/8/layout/target3"/>
    <dgm:cxn modelId="{17F1A1C5-8F9D-44E4-88CC-4DFF710AC902}" type="presOf" srcId="{4C35D32F-0EAB-4CD7-82EE-45574DC2A586}" destId="{8BEBB6EC-1DAA-4CAC-8A25-BC0FCBD5DBD5}" srcOrd="0" destOrd="0" presId="urn:microsoft.com/office/officeart/2005/8/layout/target3"/>
    <dgm:cxn modelId="{35F4026A-31E9-45AD-91B3-04AB703E1054}" type="presOf" srcId="{D8197B8C-B260-4A16-BDF4-0947B075E274}" destId="{5A5FFA88-C948-4069-8E93-59FA12366E83}" srcOrd="1" destOrd="0" presId="urn:microsoft.com/office/officeart/2005/8/layout/target3"/>
    <dgm:cxn modelId="{1D4D6F87-0EF0-4ADB-AE58-E80B3019D81D}" type="presParOf" srcId="{333A1088-737F-45CB-B68E-254E46348037}" destId="{F5ABB229-8D3B-4694-996A-96F23CF14429}" srcOrd="0" destOrd="0" presId="urn:microsoft.com/office/officeart/2005/8/layout/target3"/>
    <dgm:cxn modelId="{4D06DB3B-BBD9-404A-889A-FD880E2C24DF}" type="presParOf" srcId="{333A1088-737F-45CB-B68E-254E46348037}" destId="{F41139FD-01EE-4571-8B17-4FB00FC51163}" srcOrd="1" destOrd="0" presId="urn:microsoft.com/office/officeart/2005/8/layout/target3"/>
    <dgm:cxn modelId="{682189CB-1C6E-4586-886F-DDCCA326507C}" type="presParOf" srcId="{333A1088-737F-45CB-B68E-254E46348037}" destId="{D005CE8C-CC26-4C3E-AC11-E15060ECD759}" srcOrd="2" destOrd="0" presId="urn:microsoft.com/office/officeart/2005/8/layout/target3"/>
    <dgm:cxn modelId="{5ACF99A2-F055-4C93-8543-2C69D01AEF5C}" type="presParOf" srcId="{333A1088-737F-45CB-B68E-254E46348037}" destId="{2C702D82-9B77-49B7-9568-BB8EB47C3372}" srcOrd="3" destOrd="0" presId="urn:microsoft.com/office/officeart/2005/8/layout/target3"/>
    <dgm:cxn modelId="{77AC29B0-DB07-4630-8BD5-61F7E2E58ABB}" type="presParOf" srcId="{333A1088-737F-45CB-B68E-254E46348037}" destId="{A52A0455-90FF-4808-ABD0-F02540D31D5A}" srcOrd="4" destOrd="0" presId="urn:microsoft.com/office/officeart/2005/8/layout/target3"/>
    <dgm:cxn modelId="{5F7A9C77-7735-459D-9800-8A33D047DAC2}" type="presParOf" srcId="{333A1088-737F-45CB-B68E-254E46348037}" destId="{6140AFEC-043D-4C43-A2F9-D0F5331DF3A3}" srcOrd="5" destOrd="0" presId="urn:microsoft.com/office/officeart/2005/8/layout/target3"/>
    <dgm:cxn modelId="{28F3F84E-16B4-40BA-A51E-C233C4A81413}" type="presParOf" srcId="{333A1088-737F-45CB-B68E-254E46348037}" destId="{9358AC05-5D7D-4327-9F80-1AD486AEA664}" srcOrd="6" destOrd="0" presId="urn:microsoft.com/office/officeart/2005/8/layout/target3"/>
    <dgm:cxn modelId="{E4928C01-68A7-4E46-86E6-4922C50BE691}" type="presParOf" srcId="{333A1088-737F-45CB-B68E-254E46348037}" destId="{313FC574-E1CD-4FB4-B054-0B805CE0447D}" srcOrd="7" destOrd="0" presId="urn:microsoft.com/office/officeart/2005/8/layout/target3"/>
    <dgm:cxn modelId="{435F9986-C186-4E6B-833C-9DBB69501FF7}" type="presParOf" srcId="{333A1088-737F-45CB-B68E-254E46348037}" destId="{619D679B-A015-4ECF-8348-D1034C574F40}" srcOrd="8" destOrd="0" presId="urn:microsoft.com/office/officeart/2005/8/layout/target3"/>
    <dgm:cxn modelId="{2EB34BCA-6C46-4EA6-AC4B-1B8E3F5DC4A9}" type="presParOf" srcId="{333A1088-737F-45CB-B68E-254E46348037}" destId="{322283A8-4A27-4CDA-BAE3-F381106A9174}" srcOrd="9" destOrd="0" presId="urn:microsoft.com/office/officeart/2005/8/layout/target3"/>
    <dgm:cxn modelId="{85927E0C-6917-43AA-A7C7-950A95BDA2FE}" type="presParOf" srcId="{333A1088-737F-45CB-B68E-254E46348037}" destId="{FFC9F71D-1B4F-4AD9-A4A6-86ADEFC8AF5C}" srcOrd="10" destOrd="0" presId="urn:microsoft.com/office/officeart/2005/8/layout/target3"/>
    <dgm:cxn modelId="{36B80B3A-D373-4C05-9ED9-F5CD5466EAE2}" type="presParOf" srcId="{333A1088-737F-45CB-B68E-254E46348037}" destId="{25B08C86-7E15-44DC-BE7F-FFB55DD49D12}" srcOrd="11" destOrd="0" presId="urn:microsoft.com/office/officeart/2005/8/layout/target3"/>
    <dgm:cxn modelId="{9711539E-EEF2-464F-8893-6EB9D7D6229C}" type="presParOf" srcId="{333A1088-737F-45CB-B68E-254E46348037}" destId="{76644BE8-9D7C-4C09-B250-3D10AF48CBB7}" srcOrd="12" destOrd="0" presId="urn:microsoft.com/office/officeart/2005/8/layout/target3"/>
    <dgm:cxn modelId="{81DBA19D-8737-4F8F-911A-AD40FC573B38}" type="presParOf" srcId="{333A1088-737F-45CB-B68E-254E46348037}" destId="{EE85B701-7295-41C0-BA7A-34D3756A2AE6}" srcOrd="13" destOrd="0" presId="urn:microsoft.com/office/officeart/2005/8/layout/target3"/>
    <dgm:cxn modelId="{14DAD648-5BAD-436D-8A52-EE102CE24344}" type="presParOf" srcId="{333A1088-737F-45CB-B68E-254E46348037}" destId="{8BEBB6EC-1DAA-4CAC-8A25-BC0FCBD5DBD5}" srcOrd="14" destOrd="0" presId="urn:microsoft.com/office/officeart/2005/8/layout/target3"/>
    <dgm:cxn modelId="{0193383B-F083-446A-B213-D9E3A52782D0}" type="presParOf" srcId="{333A1088-737F-45CB-B68E-254E46348037}" destId="{AED2198E-93D5-4001-81B4-73124B309672}" srcOrd="15" destOrd="0" presId="urn:microsoft.com/office/officeart/2005/8/layout/target3"/>
    <dgm:cxn modelId="{86494DC6-B3BE-4919-A89B-A841972F54A9}" type="presParOf" srcId="{333A1088-737F-45CB-B68E-254E46348037}" destId="{2BE915AB-18AA-4053-B92C-3BFC9ED204BB}" srcOrd="16" destOrd="0" presId="urn:microsoft.com/office/officeart/2005/8/layout/target3"/>
    <dgm:cxn modelId="{DFEE319B-AFDF-44B7-AE29-C481D50095CD}" type="presParOf" srcId="{333A1088-737F-45CB-B68E-254E46348037}" destId="{6BB5E863-4638-4E1D-BFDE-399D028AC4ED}" srcOrd="17" destOrd="0" presId="urn:microsoft.com/office/officeart/2005/8/layout/target3"/>
    <dgm:cxn modelId="{4401FD6E-A4DE-45C1-8FCF-B1E675991259}" type="presParOf" srcId="{333A1088-737F-45CB-B68E-254E46348037}" destId="{5A5FFA88-C948-4069-8E93-59FA12366E83}" srcOrd="18" destOrd="0" presId="urn:microsoft.com/office/officeart/2005/8/layout/target3"/>
    <dgm:cxn modelId="{8857A249-5148-497A-9345-3B7EF78A9A3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1283FAC-6066-490C-B560-537ECF1578C5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165F7C0-8183-43A7-B3EF-BB57FC0922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6C06210-87EA-4431-812F-A438BD2C6D3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98FFAE-0872-4860-A11A-96E3D25C2A80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1ECFE6-2678-45A3-9FA2-A92462740F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5D8013-5275-40BE-B0E6-2F1CA90D10A5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F37819-0CCC-48AB-AF91-7EAE6FAE75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58DF73-AB88-48DA-9E03-7B259518813B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4553D5-465C-43B2-B2A7-F9FACAB0FB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3D21F-44C9-4CC1-9432-90D029CB84E3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71096C-95FD-44B9-B415-016D68FC8B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67A00B-7052-4D56-BA5F-F999E0B2B19E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DC5680-1C2A-4761-B695-E96FF6A68A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BC652-8B51-4442-AC1D-8CA7B493CC91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7C51A0-78DD-4862-AD27-FD0F0690BA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3C5BF7-D374-49D6-AF4A-542CF91AE6BD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585B5B-24D8-4FA7-97BC-6A9A119E61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7A6BF4-A28B-4D1E-BA52-35D490718FE1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5ACA1-754A-46B2-8AAA-FF413B1196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EEB21F-D181-48FB-A0B8-B86B484CFD45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4C2A2A-D17E-4AFB-93E5-9C8ADB41EB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D061CE-15B7-4C8F-BC41-F9C20DA06B9F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FE12BE-30DB-4129-997C-E527DB4BB4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553B0D-A8FE-4C73-AA01-83D3169D5957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FA8A1A-876D-4713-9AF9-670B9E9277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612F32E-9D53-4CA5-A59A-D39F0F959F25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AA9053E-5E0F-45F8-B4FE-526F0FCCFE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Materiál je určen pro žáky 4.ročníku ZŠ.</a:t>
            </a:r>
          </a:p>
          <a:p>
            <a:r>
              <a:rPr lang="cs-CZ" sz="2000" smtClean="0"/>
              <a:t>Obsahuje tabulku, kam žáci rozdělují slovní druhy podle toho, zda patří mezi ohebné nebo neohebné.</a:t>
            </a:r>
          </a:p>
          <a:p>
            <a:r>
              <a:rPr lang="cs-CZ" sz="2000" smtClean="0"/>
              <a:t>Mohou také k jednotlivým slovním druhům vymýšlet příklady.</a:t>
            </a:r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r>
              <a:rPr lang="cs-CZ" sz="2000" smtClean="0"/>
              <a:t>Použité zdroje:</a:t>
            </a:r>
          </a:p>
          <a:p>
            <a:r>
              <a:rPr lang="cs-CZ" sz="2000" smtClean="0">
                <a:latin typeface="Arial" charset="0"/>
                <a:hlinkClick r:id="rId2"/>
              </a:rPr>
              <a:t>www.office.microsoft.com</a:t>
            </a:r>
            <a:endParaRPr lang="cs-CZ" sz="2000" smtClean="0">
              <a:latin typeface="Arial" charset="0"/>
            </a:endParaRPr>
          </a:p>
          <a:p>
            <a:endParaRPr lang="cs-CZ" sz="2000" smtClean="0">
              <a:latin typeface="Arial" charset="0"/>
            </a:endParaRPr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sz="2000" smtClean="0"/>
              <a:t>SLOVNÍ DRUHY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2000" smtClean="0"/>
              <a:t>	</a:t>
            </a:r>
            <a:r>
              <a:rPr lang="cs-CZ" sz="2000" b="1" smtClean="0"/>
              <a:t>Rozděl slovní druhy na ohebné a neohebné</a:t>
            </a:r>
            <a:r>
              <a:rPr lang="cs-CZ" sz="2000" smtClean="0"/>
              <a:t>.</a:t>
            </a:r>
          </a:p>
          <a:p>
            <a:pPr>
              <a:buFont typeface="Arial" charset="0"/>
              <a:buNone/>
            </a:pPr>
            <a:r>
              <a:rPr lang="cs-CZ" sz="2000" smtClean="0"/>
              <a:t>	</a:t>
            </a:r>
            <a:r>
              <a:rPr lang="cs-CZ" sz="2000" i="1" smtClean="0"/>
              <a:t>Podstatná jména, přídavná jména, zájmena, číslovky, slovesa, příslovce, </a:t>
            </a:r>
          </a:p>
          <a:p>
            <a:pPr>
              <a:buFont typeface="Arial" charset="0"/>
              <a:buNone/>
            </a:pPr>
            <a:r>
              <a:rPr lang="cs-CZ" sz="2000" i="1" smtClean="0"/>
              <a:t>	předložky, spojky, částice, citoslovce</a:t>
            </a:r>
          </a:p>
          <a:p>
            <a:endParaRPr lang="cs-CZ" sz="2000" smtClean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187450" y="2781300"/>
          <a:ext cx="6096000" cy="32432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63422">
                <a:tc gridSpan="2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                                      </a:t>
                      </a:r>
                      <a:r>
                        <a:rPr lang="cs-CZ" b="0" u="sng" dirty="0" smtClean="0">
                          <a:solidFill>
                            <a:schemeClr val="tx1"/>
                          </a:solidFill>
                        </a:rPr>
                        <a:t>SLOVNÍ</a:t>
                      </a:r>
                      <a:r>
                        <a:rPr lang="cs-CZ" b="0" u="sng" baseline="0" dirty="0" smtClean="0">
                          <a:solidFill>
                            <a:schemeClr val="tx1"/>
                          </a:solidFill>
                        </a:rPr>
                        <a:t>  DRUHY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342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             </a:t>
                      </a:r>
                      <a:r>
                        <a:rPr lang="cs-CZ" sz="2000" u="sng" dirty="0" smtClean="0"/>
                        <a:t>OHEBNÉ</a:t>
                      </a:r>
                      <a:endParaRPr lang="cs-CZ" sz="2000" u="sng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</a:t>
                      </a:r>
                      <a:r>
                        <a:rPr lang="cs-CZ" u="sng" dirty="0" smtClean="0"/>
                        <a:t>NEOHEBNÉ</a:t>
                      </a:r>
                      <a:endParaRPr lang="cs-CZ" u="sng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46342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46342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46342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46342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46342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60</Words>
  <Application>Microsoft Office PowerPoint</Application>
  <PresentationFormat>On-screen Show (4:3)</PresentationFormat>
  <Paragraphs>23</Paragraphs>
  <Slides>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6" baseType="lpstr">
      <vt:lpstr>Calibri</vt:lpstr>
      <vt:lpstr>Arial</vt:lpstr>
      <vt:lpstr>Motiv sady Office</vt:lpstr>
      <vt:lpstr>Snímek 1</vt:lpstr>
      <vt:lpstr>Anotace</vt:lpstr>
      <vt:lpstr>SLOVNÍ DRUHY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Dell610</dc:creator>
  <cp:lastModifiedBy>DUM</cp:lastModifiedBy>
  <cp:revision>4</cp:revision>
  <dcterms:created xsi:type="dcterms:W3CDTF">2013-03-22T10:19:29Z</dcterms:created>
  <dcterms:modified xsi:type="dcterms:W3CDTF">2013-05-02T20:28:55Z</dcterms:modified>
</cp:coreProperties>
</file>