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VY_32_INOVACE_03_PODSTATNÁ JMÉNA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PODSTATNÁ JMÉNA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BDD1507-D921-4CCB-8845-E63090CC3A73}" type="presOf" srcId="{4C35D32F-0EAB-4CD7-82EE-45574DC2A586}" destId="{8BEBB6EC-1DAA-4CAC-8A25-BC0FCBD5DBD5}" srcOrd="0" destOrd="0" presId="urn:microsoft.com/office/officeart/2005/8/layout/target3"/>
    <dgm:cxn modelId="{2428BAD1-D8A4-446E-AFA6-26926789DC2E}" type="presOf" srcId="{757F3AB3-0718-4624-B441-E567A8F0AB56}" destId="{333A1088-737F-45CB-B68E-254E46348037}" srcOrd="0" destOrd="0" presId="urn:microsoft.com/office/officeart/2005/8/layout/target3"/>
    <dgm:cxn modelId="{D3421146-0BDD-4D36-AD83-2A9C86F02E23}" type="presOf" srcId="{D8197B8C-B260-4A16-BDF4-0947B075E274}" destId="{5A5FFA88-C948-4069-8E93-59FA12366E83}" srcOrd="1" destOrd="0" presId="urn:microsoft.com/office/officeart/2005/8/layout/target3"/>
    <dgm:cxn modelId="{E9F6362C-7D6D-41DE-BF15-554BC251B295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4909FE2-3A16-45AA-967B-E847EA1B9402}" type="presOf" srcId="{D1D4F407-5343-4D3F-B5B9-D407B03CAEB4}" destId="{AED2198E-93D5-4001-81B4-73124B309672}" srcOrd="1" destOrd="0" presId="urn:microsoft.com/office/officeart/2005/8/layout/target3"/>
    <dgm:cxn modelId="{5F084764-C11B-429E-93AC-3FCF542A46A5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1D9418B-8726-4159-B16E-DA7A89A7EBEA}" type="presOf" srcId="{D1B46980-6531-4606-95E6-44980827E919}" destId="{2BE915AB-18AA-4053-B92C-3BFC9ED204BB}" srcOrd="1" destOrd="0" presId="urn:microsoft.com/office/officeart/2005/8/layout/target3"/>
    <dgm:cxn modelId="{F0B6EF4D-CBA3-47C5-9AC1-15F1C4B4DCE1}" type="presOf" srcId="{D1B46980-6531-4606-95E6-44980827E919}" destId="{6140AFEC-043D-4C43-A2F9-D0F5331DF3A3}" srcOrd="0" destOrd="0" presId="urn:microsoft.com/office/officeart/2005/8/layout/target3"/>
    <dgm:cxn modelId="{10308CB1-92A6-46FC-AA60-DA9AFF1E6B47}" type="presOf" srcId="{B651F6E3-6281-48DB-9319-2AEAFDAE7572}" destId="{6BB5E863-4638-4E1D-BFDE-399D028AC4ED}" srcOrd="1" destOrd="0" presId="urn:microsoft.com/office/officeart/2005/8/layout/target3"/>
    <dgm:cxn modelId="{1958EA39-DB7D-4A84-8BBC-78ECDEC9A2AF}" type="presOf" srcId="{D1D4F407-5343-4D3F-B5B9-D407B03CAEB4}" destId="{D005CE8C-CC26-4C3E-AC11-E15060ECD759}" srcOrd="0" destOrd="0" presId="urn:microsoft.com/office/officeart/2005/8/layout/target3"/>
    <dgm:cxn modelId="{1DFA8203-F669-4971-B83C-16E769015A16}" type="presOf" srcId="{D8197B8C-B260-4A16-BDF4-0947B075E274}" destId="{25B08C86-7E15-44DC-BE7F-FFB55DD49D12}" srcOrd="0" destOrd="0" presId="urn:microsoft.com/office/officeart/2005/8/layout/target3"/>
    <dgm:cxn modelId="{3BE60157-773D-448D-9519-C9D86EAC2E2F}" type="presParOf" srcId="{333A1088-737F-45CB-B68E-254E46348037}" destId="{F5ABB229-8D3B-4694-996A-96F23CF14429}" srcOrd="0" destOrd="0" presId="urn:microsoft.com/office/officeart/2005/8/layout/target3"/>
    <dgm:cxn modelId="{71905B58-E039-47CC-BBC1-76599B03DD2F}" type="presParOf" srcId="{333A1088-737F-45CB-B68E-254E46348037}" destId="{F41139FD-01EE-4571-8B17-4FB00FC51163}" srcOrd="1" destOrd="0" presId="urn:microsoft.com/office/officeart/2005/8/layout/target3"/>
    <dgm:cxn modelId="{B52B3CA1-FA95-45DB-89B5-E4185028F7F4}" type="presParOf" srcId="{333A1088-737F-45CB-B68E-254E46348037}" destId="{D005CE8C-CC26-4C3E-AC11-E15060ECD759}" srcOrd="2" destOrd="0" presId="urn:microsoft.com/office/officeart/2005/8/layout/target3"/>
    <dgm:cxn modelId="{9EF79698-C179-4D9C-9751-43F6B4021A65}" type="presParOf" srcId="{333A1088-737F-45CB-B68E-254E46348037}" destId="{2C702D82-9B77-49B7-9568-BB8EB47C3372}" srcOrd="3" destOrd="0" presId="urn:microsoft.com/office/officeart/2005/8/layout/target3"/>
    <dgm:cxn modelId="{BA8B3877-28BA-461F-876B-2861F17B4475}" type="presParOf" srcId="{333A1088-737F-45CB-B68E-254E46348037}" destId="{A52A0455-90FF-4808-ABD0-F02540D31D5A}" srcOrd="4" destOrd="0" presId="urn:microsoft.com/office/officeart/2005/8/layout/target3"/>
    <dgm:cxn modelId="{99710EDD-A84E-4D99-A88A-0E83EFAD9F64}" type="presParOf" srcId="{333A1088-737F-45CB-B68E-254E46348037}" destId="{6140AFEC-043D-4C43-A2F9-D0F5331DF3A3}" srcOrd="5" destOrd="0" presId="urn:microsoft.com/office/officeart/2005/8/layout/target3"/>
    <dgm:cxn modelId="{83D4DE86-0501-43E2-B78D-AC786BB1F1F0}" type="presParOf" srcId="{333A1088-737F-45CB-B68E-254E46348037}" destId="{9358AC05-5D7D-4327-9F80-1AD486AEA664}" srcOrd="6" destOrd="0" presId="urn:microsoft.com/office/officeart/2005/8/layout/target3"/>
    <dgm:cxn modelId="{E8727A28-F0F9-43C2-B993-62BA20D28EB2}" type="presParOf" srcId="{333A1088-737F-45CB-B68E-254E46348037}" destId="{313FC574-E1CD-4FB4-B054-0B805CE0447D}" srcOrd="7" destOrd="0" presId="urn:microsoft.com/office/officeart/2005/8/layout/target3"/>
    <dgm:cxn modelId="{57FC7CBE-37FB-4FCB-A5FB-60CD44D12EF9}" type="presParOf" srcId="{333A1088-737F-45CB-B68E-254E46348037}" destId="{619D679B-A015-4ECF-8348-D1034C574F40}" srcOrd="8" destOrd="0" presId="urn:microsoft.com/office/officeart/2005/8/layout/target3"/>
    <dgm:cxn modelId="{FF7A03C4-BDA1-46E2-B74D-E0DD121DAA8E}" type="presParOf" srcId="{333A1088-737F-45CB-B68E-254E46348037}" destId="{322283A8-4A27-4CDA-BAE3-F381106A9174}" srcOrd="9" destOrd="0" presId="urn:microsoft.com/office/officeart/2005/8/layout/target3"/>
    <dgm:cxn modelId="{CE81744D-E2EA-465D-AA20-0316F591D383}" type="presParOf" srcId="{333A1088-737F-45CB-B68E-254E46348037}" destId="{FFC9F71D-1B4F-4AD9-A4A6-86ADEFC8AF5C}" srcOrd="10" destOrd="0" presId="urn:microsoft.com/office/officeart/2005/8/layout/target3"/>
    <dgm:cxn modelId="{9B36977A-3E91-40EB-A49B-F273E89E4FF4}" type="presParOf" srcId="{333A1088-737F-45CB-B68E-254E46348037}" destId="{25B08C86-7E15-44DC-BE7F-FFB55DD49D12}" srcOrd="11" destOrd="0" presId="urn:microsoft.com/office/officeart/2005/8/layout/target3"/>
    <dgm:cxn modelId="{1F86D6D7-638F-4F4B-B171-E833CA4BF15C}" type="presParOf" srcId="{333A1088-737F-45CB-B68E-254E46348037}" destId="{76644BE8-9D7C-4C09-B250-3D10AF48CBB7}" srcOrd="12" destOrd="0" presId="urn:microsoft.com/office/officeart/2005/8/layout/target3"/>
    <dgm:cxn modelId="{BAA462E7-15C8-4D45-9076-94F958C74757}" type="presParOf" srcId="{333A1088-737F-45CB-B68E-254E46348037}" destId="{EE85B701-7295-41C0-BA7A-34D3756A2AE6}" srcOrd="13" destOrd="0" presId="urn:microsoft.com/office/officeart/2005/8/layout/target3"/>
    <dgm:cxn modelId="{9709E4C4-6396-4728-8C19-98132695F039}" type="presParOf" srcId="{333A1088-737F-45CB-B68E-254E46348037}" destId="{8BEBB6EC-1DAA-4CAC-8A25-BC0FCBD5DBD5}" srcOrd="14" destOrd="0" presId="urn:microsoft.com/office/officeart/2005/8/layout/target3"/>
    <dgm:cxn modelId="{F4ABDB88-65FC-4B0A-BDD2-F0FED7C7F3EE}" type="presParOf" srcId="{333A1088-737F-45CB-B68E-254E46348037}" destId="{AED2198E-93D5-4001-81B4-73124B309672}" srcOrd="15" destOrd="0" presId="urn:microsoft.com/office/officeart/2005/8/layout/target3"/>
    <dgm:cxn modelId="{D2928A84-53D0-4A71-8BFF-D7ED7CFA7191}" type="presParOf" srcId="{333A1088-737F-45CB-B68E-254E46348037}" destId="{2BE915AB-18AA-4053-B92C-3BFC9ED204BB}" srcOrd="16" destOrd="0" presId="urn:microsoft.com/office/officeart/2005/8/layout/target3"/>
    <dgm:cxn modelId="{2F228BF3-43AE-493A-A13D-5782940C6897}" type="presParOf" srcId="{333A1088-737F-45CB-B68E-254E46348037}" destId="{6BB5E863-4638-4E1D-BFDE-399D028AC4ED}" srcOrd="17" destOrd="0" presId="urn:microsoft.com/office/officeart/2005/8/layout/target3"/>
    <dgm:cxn modelId="{176F1934-9D12-427E-8F22-7199A41EEF09}" type="presParOf" srcId="{333A1088-737F-45CB-B68E-254E46348037}" destId="{5A5FFA88-C948-4069-8E93-59FA12366E83}" srcOrd="18" destOrd="0" presId="urn:microsoft.com/office/officeart/2005/8/layout/target3"/>
    <dgm:cxn modelId="{0DF428FF-901B-4050-A224-67E31A4B585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VY_32_INOVACE_03_PODSTATNÁ JMÉNA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PODSTATNÁ JMÉNA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2AC5DE-B2ED-43A3-98BD-2EBE62A6D836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4C0304-32DE-4432-B03E-A780E272533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55AFF5-C6CA-4932-AE98-FDB359003C2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5A640-8163-4D8D-B774-7A28ECA2D74C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12649-83EA-45DE-9226-1AFB833F1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je určen pro </a:t>
            </a:r>
            <a:r>
              <a:rPr lang="cs-CZ" sz="2000" smtClean="0"/>
              <a:t>žáky </a:t>
            </a:r>
            <a:r>
              <a:rPr lang="cs-CZ" sz="2000" smtClean="0"/>
              <a:t>4.ročníku ZŠ.</a:t>
            </a:r>
            <a:endParaRPr lang="cs-CZ" sz="2000" dirty="0" smtClean="0"/>
          </a:p>
          <a:p>
            <a:r>
              <a:rPr lang="cs-CZ" sz="2000" dirty="0" smtClean="0"/>
              <a:t>Žáci si opakují základní informace k podstatným jménům. Doplňují text. Určují mluvnické kategorie u podstatných jmen (rod, číslo,pád).</a:t>
            </a:r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Použité zdroje:</a:t>
            </a:r>
          </a:p>
          <a:p>
            <a:r>
              <a:rPr lang="cs-CZ" sz="2000" dirty="0" smtClean="0"/>
              <a:t>http://office.Microsoft.</a:t>
            </a:r>
            <a:r>
              <a:rPr lang="cs-CZ" sz="2000" dirty="0" err="1" smtClean="0"/>
              <a:t>com</a:t>
            </a:r>
            <a:endParaRPr lang="cs-CZ" sz="2000" dirty="0" smtClean="0"/>
          </a:p>
          <a:p>
            <a:endParaRPr lang="cs-CZ" sz="20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000" u="sng" dirty="0" smtClean="0"/>
              <a:t>PODSTATNÁ JMÉNA</a:t>
            </a:r>
            <a:endParaRPr lang="cs-CZ" sz="2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1800" dirty="0" smtClean="0"/>
          </a:p>
          <a:p>
            <a:r>
              <a:rPr lang="cs-CZ" sz="1800" b="1" dirty="0" smtClean="0"/>
              <a:t>Doplňuj:</a:t>
            </a:r>
          </a:p>
          <a:p>
            <a:r>
              <a:rPr lang="cs-CZ" sz="1800" dirty="0" smtClean="0"/>
              <a:t>Podstatná jména jsou ________________________________________________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__________________________________________________________________</a:t>
            </a:r>
          </a:p>
          <a:p>
            <a:r>
              <a:rPr lang="cs-CZ" sz="1800" dirty="0" smtClean="0"/>
              <a:t>U podstatných jmen určujeme:</a:t>
            </a:r>
          </a:p>
          <a:p>
            <a:endParaRPr lang="cs-CZ" sz="1800" dirty="0" smtClean="0"/>
          </a:p>
          <a:p>
            <a:r>
              <a:rPr lang="cs-CZ" sz="1800" dirty="0" smtClean="0"/>
              <a:t>1. 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2. 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3. _______________________</a:t>
            </a:r>
          </a:p>
          <a:p>
            <a:endParaRPr lang="cs-CZ" sz="1800" dirty="0" smtClean="0"/>
          </a:p>
        </p:txBody>
      </p:sp>
      <p:pic>
        <p:nvPicPr>
          <p:cNvPr id="1027" name="Picture 3" descr="C:\Documents and Settings\xp\Local Settings\Temporary Internet Files\Content.IE5\2Q6IR73O\MP9004070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645024"/>
            <a:ext cx="1330373" cy="886569"/>
          </a:xfrm>
          <a:prstGeom prst="rect">
            <a:avLst/>
          </a:prstGeom>
          <a:noFill/>
        </p:spPr>
      </p:pic>
      <p:pic>
        <p:nvPicPr>
          <p:cNvPr id="1028" name="Picture 4" descr="C:\Documents and Settings\xp\Local Settings\Temporary Internet Files\Content.IE5\2P05FQFE\MC9004406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797152"/>
            <a:ext cx="1083397" cy="1083397"/>
          </a:xfrm>
          <a:prstGeom prst="rect">
            <a:avLst/>
          </a:prstGeom>
          <a:noFill/>
        </p:spPr>
      </p:pic>
      <p:pic>
        <p:nvPicPr>
          <p:cNvPr id="1029" name="Picture 5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725144"/>
            <a:ext cx="911339" cy="7520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82</Words>
  <Application>Microsoft Office PowerPoint</Application>
  <PresentationFormat>Předvádění na obrazovce (4:3)</PresentationFormat>
  <Paragraphs>29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Anotace</vt:lpstr>
      <vt:lpstr>PODSTATNÁ JMÉNA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Dell610</cp:lastModifiedBy>
  <cp:revision>4</cp:revision>
  <dcterms:created xsi:type="dcterms:W3CDTF">2013-03-22T10:22:49Z</dcterms:created>
  <dcterms:modified xsi:type="dcterms:W3CDTF">2013-05-02T19:58:45Z</dcterms:modified>
</cp:coreProperties>
</file>