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VY_32_INOVACE_03_ČÍSLO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 PODSTATNÝCH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987BAB-888C-49C5-8FEB-F9B37E260FAA}" type="presOf" srcId="{4C35D32F-0EAB-4CD7-82EE-45574DC2A586}" destId="{890E4F0B-2866-4A3F-A3C7-2A14B1797930}" srcOrd="1" destOrd="0" presId="urn:microsoft.com/office/officeart/2005/8/layout/target3"/>
    <dgm:cxn modelId="{FCCCBF94-BBE8-42A5-B62A-6F3487C2E529}" type="presOf" srcId="{4C35D32F-0EAB-4CD7-82EE-45574DC2A586}" destId="{8BEBB6EC-1DAA-4CAC-8A25-BC0FCBD5DBD5}" srcOrd="0" destOrd="0" presId="urn:microsoft.com/office/officeart/2005/8/layout/target3"/>
    <dgm:cxn modelId="{45CD3204-7EB1-4163-97DD-651D185710A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47D720-46ED-4B90-99F2-13896D0E7BB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8352DF-78D8-424E-ABA0-384755B2731E}" type="presOf" srcId="{D1D4F407-5343-4D3F-B5B9-D407B03CAEB4}" destId="{D005CE8C-CC26-4C3E-AC11-E15060ECD759}" srcOrd="0" destOrd="0" presId="urn:microsoft.com/office/officeart/2005/8/layout/target3"/>
    <dgm:cxn modelId="{E4B90103-5369-444B-B629-7AC325F645A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925F8EE-F2F8-4D04-A7AA-84B1D1EBDF4D}" type="presOf" srcId="{D1D4F407-5343-4D3F-B5B9-D407B03CAEB4}" destId="{AED2198E-93D5-4001-81B4-73124B309672}" srcOrd="1" destOrd="0" presId="urn:microsoft.com/office/officeart/2005/8/layout/target3"/>
    <dgm:cxn modelId="{62F148A2-BDAC-4DB0-B9AC-41FFE014AF5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517B1-6DDB-4FBD-99C9-74AFBEA53289}" type="presOf" srcId="{B651F6E3-6281-48DB-9319-2AEAFDAE7572}" destId="{619D679B-A015-4ECF-8348-D1034C574F40}" srcOrd="0" destOrd="0" presId="urn:microsoft.com/office/officeart/2005/8/layout/target3"/>
    <dgm:cxn modelId="{B897E21A-0AD5-4AE4-94BF-858EB884EE62}" type="presOf" srcId="{D1B46980-6531-4606-95E6-44980827E919}" destId="{6140AFEC-043D-4C43-A2F9-D0F5331DF3A3}" srcOrd="0" destOrd="0" presId="urn:microsoft.com/office/officeart/2005/8/layout/target3"/>
    <dgm:cxn modelId="{3F96416B-A945-4AAE-A7D3-194F27B5CE22}" type="presOf" srcId="{B651F6E3-6281-48DB-9319-2AEAFDAE7572}" destId="{6BB5E863-4638-4E1D-BFDE-399D028AC4ED}" srcOrd="1" destOrd="0" presId="urn:microsoft.com/office/officeart/2005/8/layout/target3"/>
    <dgm:cxn modelId="{0EC2BE0F-7905-4DFF-A622-3D31BAC0A0FB}" type="presParOf" srcId="{333A1088-737F-45CB-B68E-254E46348037}" destId="{F5ABB229-8D3B-4694-996A-96F23CF14429}" srcOrd="0" destOrd="0" presId="urn:microsoft.com/office/officeart/2005/8/layout/target3"/>
    <dgm:cxn modelId="{BF6CED31-C90C-4B98-8A9E-DEDD79A33E98}" type="presParOf" srcId="{333A1088-737F-45CB-B68E-254E46348037}" destId="{F41139FD-01EE-4571-8B17-4FB00FC51163}" srcOrd="1" destOrd="0" presId="urn:microsoft.com/office/officeart/2005/8/layout/target3"/>
    <dgm:cxn modelId="{B055506F-D43E-496E-BBBE-7CD504C4A9D0}" type="presParOf" srcId="{333A1088-737F-45CB-B68E-254E46348037}" destId="{D005CE8C-CC26-4C3E-AC11-E15060ECD759}" srcOrd="2" destOrd="0" presId="urn:microsoft.com/office/officeart/2005/8/layout/target3"/>
    <dgm:cxn modelId="{41E05F26-41DF-49B5-A57D-88BE45554940}" type="presParOf" srcId="{333A1088-737F-45CB-B68E-254E46348037}" destId="{2C702D82-9B77-49B7-9568-BB8EB47C3372}" srcOrd="3" destOrd="0" presId="urn:microsoft.com/office/officeart/2005/8/layout/target3"/>
    <dgm:cxn modelId="{79930EFF-00E8-458B-906F-272C55175897}" type="presParOf" srcId="{333A1088-737F-45CB-B68E-254E46348037}" destId="{A52A0455-90FF-4808-ABD0-F02540D31D5A}" srcOrd="4" destOrd="0" presId="urn:microsoft.com/office/officeart/2005/8/layout/target3"/>
    <dgm:cxn modelId="{EDAB9B23-4B65-45B5-B4DC-1905D443DCCE}" type="presParOf" srcId="{333A1088-737F-45CB-B68E-254E46348037}" destId="{6140AFEC-043D-4C43-A2F9-D0F5331DF3A3}" srcOrd="5" destOrd="0" presId="urn:microsoft.com/office/officeart/2005/8/layout/target3"/>
    <dgm:cxn modelId="{68EF1D3A-E09D-4B1D-925C-FFA53EBD09BC}" type="presParOf" srcId="{333A1088-737F-45CB-B68E-254E46348037}" destId="{9358AC05-5D7D-4327-9F80-1AD486AEA664}" srcOrd="6" destOrd="0" presId="urn:microsoft.com/office/officeart/2005/8/layout/target3"/>
    <dgm:cxn modelId="{6EF2CEEF-0FE0-443A-A305-2C3BEB8CC470}" type="presParOf" srcId="{333A1088-737F-45CB-B68E-254E46348037}" destId="{313FC574-E1CD-4FB4-B054-0B805CE0447D}" srcOrd="7" destOrd="0" presId="urn:microsoft.com/office/officeart/2005/8/layout/target3"/>
    <dgm:cxn modelId="{BBC2AFFC-CD11-4AE2-8EE6-BB1CDB75F981}" type="presParOf" srcId="{333A1088-737F-45CB-B68E-254E46348037}" destId="{619D679B-A015-4ECF-8348-D1034C574F40}" srcOrd="8" destOrd="0" presId="urn:microsoft.com/office/officeart/2005/8/layout/target3"/>
    <dgm:cxn modelId="{FAC9BA14-6ACC-4437-B9CB-CCC15FEE91A1}" type="presParOf" srcId="{333A1088-737F-45CB-B68E-254E46348037}" destId="{322283A8-4A27-4CDA-BAE3-F381106A9174}" srcOrd="9" destOrd="0" presId="urn:microsoft.com/office/officeart/2005/8/layout/target3"/>
    <dgm:cxn modelId="{891C847B-3311-49BF-AAC0-614ED4B76B49}" type="presParOf" srcId="{333A1088-737F-45CB-B68E-254E46348037}" destId="{FFC9F71D-1B4F-4AD9-A4A6-86ADEFC8AF5C}" srcOrd="10" destOrd="0" presId="urn:microsoft.com/office/officeart/2005/8/layout/target3"/>
    <dgm:cxn modelId="{29634580-697A-4AA2-B9FE-0AB9D67DD7F8}" type="presParOf" srcId="{333A1088-737F-45CB-B68E-254E46348037}" destId="{25B08C86-7E15-44DC-BE7F-FFB55DD49D12}" srcOrd="11" destOrd="0" presId="urn:microsoft.com/office/officeart/2005/8/layout/target3"/>
    <dgm:cxn modelId="{4A1C0EA2-56D5-461F-94F6-F4DAF92C4B61}" type="presParOf" srcId="{333A1088-737F-45CB-B68E-254E46348037}" destId="{76644BE8-9D7C-4C09-B250-3D10AF48CBB7}" srcOrd="12" destOrd="0" presId="urn:microsoft.com/office/officeart/2005/8/layout/target3"/>
    <dgm:cxn modelId="{F765E447-3230-427D-8EE2-6ACF3E406867}" type="presParOf" srcId="{333A1088-737F-45CB-B68E-254E46348037}" destId="{EE85B701-7295-41C0-BA7A-34D3756A2AE6}" srcOrd="13" destOrd="0" presId="urn:microsoft.com/office/officeart/2005/8/layout/target3"/>
    <dgm:cxn modelId="{3D0A2667-3173-48F7-BF26-EA574B0EE404}" type="presParOf" srcId="{333A1088-737F-45CB-B68E-254E46348037}" destId="{8BEBB6EC-1DAA-4CAC-8A25-BC0FCBD5DBD5}" srcOrd="14" destOrd="0" presId="urn:microsoft.com/office/officeart/2005/8/layout/target3"/>
    <dgm:cxn modelId="{958F4DEB-7DCC-4ABA-9024-D0602CBF1F31}" type="presParOf" srcId="{333A1088-737F-45CB-B68E-254E46348037}" destId="{AED2198E-93D5-4001-81B4-73124B309672}" srcOrd="15" destOrd="0" presId="urn:microsoft.com/office/officeart/2005/8/layout/target3"/>
    <dgm:cxn modelId="{DCB9ED0A-7ACE-47E7-A19A-95F90FBA76D5}" type="presParOf" srcId="{333A1088-737F-45CB-B68E-254E46348037}" destId="{2BE915AB-18AA-4053-B92C-3BFC9ED204BB}" srcOrd="16" destOrd="0" presId="urn:microsoft.com/office/officeart/2005/8/layout/target3"/>
    <dgm:cxn modelId="{8D809D1D-EECE-4F8C-A09A-B18870447687}" type="presParOf" srcId="{333A1088-737F-45CB-B68E-254E46348037}" destId="{6BB5E863-4638-4E1D-BFDE-399D028AC4ED}" srcOrd="17" destOrd="0" presId="urn:microsoft.com/office/officeart/2005/8/layout/target3"/>
    <dgm:cxn modelId="{6688CC90-623B-4ABC-8843-9FCC0082F712}" type="presParOf" srcId="{333A1088-737F-45CB-B68E-254E46348037}" destId="{5A5FFA88-C948-4069-8E93-59FA12366E83}" srcOrd="18" destOrd="0" presId="urn:microsoft.com/office/officeart/2005/8/layout/target3"/>
    <dgm:cxn modelId="{684240EA-7712-4E5B-A98C-3199D2A353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AC51D5D-3E9C-4879-B45C-C40AB9833E4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528DBAD-471A-4F7C-86E6-F25230D12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E3B5AD-9370-41B4-BE1F-CC616F6CC05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694C3-9610-4CF9-AEB7-BC7AF86FA56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AEF1E-9795-4AFF-A48D-9BC63082C7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BC08E-7BF5-434A-A08F-B1CD36E284D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FAB53-B480-4E80-AF62-D7561BAC19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CF9D4-5A2B-454A-B457-8AED94C5543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16456-D4B9-4A2D-B4F0-DB51D758C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86E8D-6C90-4A02-9E91-F2EB921B7EE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C528A-B4B8-4336-B75E-87088F0DC3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D5CF-A817-4508-91A5-BDC8B589CFB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29C45-D927-4F5C-A609-C37C21B64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8578B-EB01-4BD8-BFE8-2BABE725816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510F2-5C56-4AA9-8E91-228715F59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0EADD-5E0D-4A94-9971-3E5D9697E19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695C3-6631-4559-A071-8B4F010A93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E6738-B796-4486-B87B-660CD50F36B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9CC14-5633-4017-AA26-FE497F02C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8B038-78E7-422A-AE5F-5AA51ED8528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E7DAD-3EF6-4F76-8CDB-3D3E4FF5C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1DD50-F0BC-4F1B-81F3-D4A24D6875D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C6BE6-9E3B-49E9-B0AA-B39C11E0E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969C0-253E-445D-91AD-974700B16E0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CF0B-5FE0-4060-B84B-8846285D9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243CC-FB1A-4B0C-916D-988FDE217433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DEC3D6-05F5-4FEE-AD9B-06E8574B7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Materiál je určen pro žáky 4.ročníku ZŠ.</a:t>
            </a:r>
          </a:p>
          <a:p>
            <a:r>
              <a:rPr lang="cs-CZ" sz="2000" smtClean="0"/>
              <a:t>Žáci  k sobě přiřazují  podstatná jména v čísle jednotném a podstatná jména v čísle množném.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Použité zdroje:</a:t>
            </a:r>
          </a:p>
          <a:p>
            <a:r>
              <a:rPr lang="cs-CZ" sz="2000" smtClean="0">
                <a:latin typeface="Arial" charset="0"/>
                <a:hlinkClick r:id="rId2"/>
              </a:rPr>
              <a:t>www.office.microsoft.com</a:t>
            </a:r>
            <a:endParaRPr lang="cs-CZ" sz="20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ČÍSLO PODSTATNÝCH JMEN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Spoj dvojice podstatných jmen podle čísla podstatných jmen</a:t>
            </a:r>
            <a:r>
              <a:rPr lang="cs-CZ" sz="1800" smtClean="0"/>
              <a:t>.</a:t>
            </a:r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Slon		trhy			pampeliška	myš</a:t>
            </a:r>
          </a:p>
          <a:p>
            <a:r>
              <a:rPr lang="cs-CZ" sz="1800" smtClean="0"/>
              <a:t>Morče	stodoly			lampy		sportovec</a:t>
            </a:r>
          </a:p>
          <a:p>
            <a:r>
              <a:rPr lang="cs-CZ" sz="1800" smtClean="0"/>
              <a:t>Fotbal	panenky			kůň		olivy</a:t>
            </a:r>
          </a:p>
          <a:p>
            <a:r>
              <a:rPr lang="cs-CZ" sz="1800" smtClean="0"/>
              <a:t>Ozdoby	koláče			komín		pampelišky</a:t>
            </a:r>
          </a:p>
          <a:p>
            <a:r>
              <a:rPr lang="cs-CZ" sz="1800" smtClean="0"/>
              <a:t>Panenka	fotbaly			myši		lampa	</a:t>
            </a:r>
          </a:p>
          <a:p>
            <a:r>
              <a:rPr lang="cs-CZ" sz="1800" smtClean="0"/>
              <a:t>Koláč		morčata			oliva		koně</a:t>
            </a:r>
          </a:p>
          <a:p>
            <a:r>
              <a:rPr lang="cs-CZ" sz="1800" smtClean="0"/>
              <a:t>Trh		ozdoba			sportovci		komíny</a:t>
            </a:r>
          </a:p>
          <a:p>
            <a:r>
              <a:rPr lang="cs-CZ" sz="1800" smtClean="0"/>
              <a:t>Stodola	sloni			papíry		papír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70</Words>
  <Application>Microsoft Office PowerPoint</Application>
  <PresentationFormat>On-screen Show (4:3)</PresentationFormat>
  <Paragraphs>24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ČÍSLO PODSTATNÝCH JMEN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26</cp:revision>
  <dcterms:created xsi:type="dcterms:W3CDTF">2013-03-22T10:25:14Z</dcterms:created>
  <dcterms:modified xsi:type="dcterms:W3CDTF">2013-05-02T20:30:31Z</dcterms:modified>
</cp:coreProperties>
</file>