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VY_32_INOVACE_05_ROD PODSTATNÝCH JMEN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URČOVÁNÍ RODU PODSTATNÝCH JMEN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9B9AE8-4A4A-46D0-B53C-95CEB7C047F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0FDDD2-728A-464D-B9E7-D90DAFE9D1FD}" type="presOf" srcId="{D1B46980-6531-4606-95E6-44980827E919}" destId="{6140AFEC-043D-4C43-A2F9-D0F5331DF3A3}" srcOrd="0" destOrd="0" presId="urn:microsoft.com/office/officeart/2005/8/layout/target3"/>
    <dgm:cxn modelId="{F0159DA1-D991-4532-95B6-26C3571E1CBA}" type="presOf" srcId="{4C35D32F-0EAB-4CD7-82EE-45574DC2A586}" destId="{8BEBB6EC-1DAA-4CAC-8A25-BC0FCBD5DBD5}" srcOrd="0" destOrd="0" presId="urn:microsoft.com/office/officeart/2005/8/layout/target3"/>
    <dgm:cxn modelId="{8CF73036-0049-4E55-A081-FDA555C14818}" type="presOf" srcId="{757F3AB3-0718-4624-B441-E567A8F0AB56}" destId="{333A1088-737F-45CB-B68E-254E46348037}" srcOrd="0" destOrd="0" presId="urn:microsoft.com/office/officeart/2005/8/layout/target3"/>
    <dgm:cxn modelId="{597550E4-33AF-46E4-8719-E9F2AF934A70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CAC114D-D7F0-4CB7-8BFE-02CE3D7EF6B1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C22CF17-02F3-42B2-B2F9-947A50CA0C93}" type="presOf" srcId="{B651F6E3-6281-48DB-9319-2AEAFDAE7572}" destId="{6BB5E863-4638-4E1D-BFDE-399D028AC4ED}" srcOrd="1" destOrd="0" presId="urn:microsoft.com/office/officeart/2005/8/layout/target3"/>
    <dgm:cxn modelId="{EAA916ED-ADBE-45AB-B1FA-93D6F5BB3B65}" type="presOf" srcId="{B651F6E3-6281-48DB-9319-2AEAFDAE7572}" destId="{619D679B-A015-4ECF-8348-D1034C574F40}" srcOrd="0" destOrd="0" presId="urn:microsoft.com/office/officeart/2005/8/layout/target3"/>
    <dgm:cxn modelId="{66BDA3D3-3B88-4631-9961-C95E2CD948C9}" type="presOf" srcId="{D1B46980-6531-4606-95E6-44980827E919}" destId="{2BE915AB-18AA-4053-B92C-3BFC9ED204BB}" srcOrd="1" destOrd="0" presId="urn:microsoft.com/office/officeart/2005/8/layout/target3"/>
    <dgm:cxn modelId="{FC79234B-6F50-43E5-9E5F-7A82369BB623}" type="presOf" srcId="{D8197B8C-B260-4A16-BDF4-0947B075E274}" destId="{25B08C86-7E15-44DC-BE7F-FFB55DD49D12}" srcOrd="0" destOrd="0" presId="urn:microsoft.com/office/officeart/2005/8/layout/target3"/>
    <dgm:cxn modelId="{0379FE44-5510-4977-8F74-F1CB170D4A16}" type="presOf" srcId="{D1D4F407-5343-4D3F-B5B9-D407B03CAEB4}" destId="{D005CE8C-CC26-4C3E-AC11-E15060ECD759}" srcOrd="0" destOrd="0" presId="urn:microsoft.com/office/officeart/2005/8/layout/target3"/>
    <dgm:cxn modelId="{DFA8998E-4530-49B9-B9A7-5AA7207F61CB}" type="presParOf" srcId="{333A1088-737F-45CB-B68E-254E46348037}" destId="{F5ABB229-8D3B-4694-996A-96F23CF14429}" srcOrd="0" destOrd="0" presId="urn:microsoft.com/office/officeart/2005/8/layout/target3"/>
    <dgm:cxn modelId="{961ED428-7FDB-481D-BC10-A675031D438A}" type="presParOf" srcId="{333A1088-737F-45CB-B68E-254E46348037}" destId="{F41139FD-01EE-4571-8B17-4FB00FC51163}" srcOrd="1" destOrd="0" presId="urn:microsoft.com/office/officeart/2005/8/layout/target3"/>
    <dgm:cxn modelId="{056C17DA-2C78-4259-9E79-4F7B1B258AE3}" type="presParOf" srcId="{333A1088-737F-45CB-B68E-254E46348037}" destId="{D005CE8C-CC26-4C3E-AC11-E15060ECD759}" srcOrd="2" destOrd="0" presId="urn:microsoft.com/office/officeart/2005/8/layout/target3"/>
    <dgm:cxn modelId="{DD5091CA-3C13-4F3C-BD68-81AE02B9A0A7}" type="presParOf" srcId="{333A1088-737F-45CB-B68E-254E46348037}" destId="{2C702D82-9B77-49B7-9568-BB8EB47C3372}" srcOrd="3" destOrd="0" presId="urn:microsoft.com/office/officeart/2005/8/layout/target3"/>
    <dgm:cxn modelId="{1EB4B5DD-37DA-451C-9794-492CCAB52272}" type="presParOf" srcId="{333A1088-737F-45CB-B68E-254E46348037}" destId="{A52A0455-90FF-4808-ABD0-F02540D31D5A}" srcOrd="4" destOrd="0" presId="urn:microsoft.com/office/officeart/2005/8/layout/target3"/>
    <dgm:cxn modelId="{AC928B2D-66DD-4414-9F90-969BA43A6905}" type="presParOf" srcId="{333A1088-737F-45CB-B68E-254E46348037}" destId="{6140AFEC-043D-4C43-A2F9-D0F5331DF3A3}" srcOrd="5" destOrd="0" presId="urn:microsoft.com/office/officeart/2005/8/layout/target3"/>
    <dgm:cxn modelId="{6BF67295-C1E0-4690-AC55-0F3207613ABE}" type="presParOf" srcId="{333A1088-737F-45CB-B68E-254E46348037}" destId="{9358AC05-5D7D-4327-9F80-1AD486AEA664}" srcOrd="6" destOrd="0" presId="urn:microsoft.com/office/officeart/2005/8/layout/target3"/>
    <dgm:cxn modelId="{A49EA901-CAA9-4D22-8ED9-E560F9E9C077}" type="presParOf" srcId="{333A1088-737F-45CB-B68E-254E46348037}" destId="{313FC574-E1CD-4FB4-B054-0B805CE0447D}" srcOrd="7" destOrd="0" presId="urn:microsoft.com/office/officeart/2005/8/layout/target3"/>
    <dgm:cxn modelId="{01D7A5D6-1DF1-4124-933A-CDC422AC25A0}" type="presParOf" srcId="{333A1088-737F-45CB-B68E-254E46348037}" destId="{619D679B-A015-4ECF-8348-D1034C574F40}" srcOrd="8" destOrd="0" presId="urn:microsoft.com/office/officeart/2005/8/layout/target3"/>
    <dgm:cxn modelId="{13F39AB7-26CB-4D99-B3DF-FCE3B06410ED}" type="presParOf" srcId="{333A1088-737F-45CB-B68E-254E46348037}" destId="{322283A8-4A27-4CDA-BAE3-F381106A9174}" srcOrd="9" destOrd="0" presId="urn:microsoft.com/office/officeart/2005/8/layout/target3"/>
    <dgm:cxn modelId="{B58C3075-9740-4546-B3CC-4AE60E6A6EED}" type="presParOf" srcId="{333A1088-737F-45CB-B68E-254E46348037}" destId="{FFC9F71D-1B4F-4AD9-A4A6-86ADEFC8AF5C}" srcOrd="10" destOrd="0" presId="urn:microsoft.com/office/officeart/2005/8/layout/target3"/>
    <dgm:cxn modelId="{1AA1FD61-0765-4612-867A-598E9FB31FD7}" type="presParOf" srcId="{333A1088-737F-45CB-B68E-254E46348037}" destId="{25B08C86-7E15-44DC-BE7F-FFB55DD49D12}" srcOrd="11" destOrd="0" presId="urn:microsoft.com/office/officeart/2005/8/layout/target3"/>
    <dgm:cxn modelId="{24754655-DE3C-4AA2-80DA-38D41169FCDC}" type="presParOf" srcId="{333A1088-737F-45CB-B68E-254E46348037}" destId="{76644BE8-9D7C-4C09-B250-3D10AF48CBB7}" srcOrd="12" destOrd="0" presId="urn:microsoft.com/office/officeart/2005/8/layout/target3"/>
    <dgm:cxn modelId="{8D10F341-08E7-4AF0-8C11-87051FAC8EBC}" type="presParOf" srcId="{333A1088-737F-45CB-B68E-254E46348037}" destId="{EE85B701-7295-41C0-BA7A-34D3756A2AE6}" srcOrd="13" destOrd="0" presId="urn:microsoft.com/office/officeart/2005/8/layout/target3"/>
    <dgm:cxn modelId="{85252D87-0E53-4282-85B7-8FF3895EB630}" type="presParOf" srcId="{333A1088-737F-45CB-B68E-254E46348037}" destId="{8BEBB6EC-1DAA-4CAC-8A25-BC0FCBD5DBD5}" srcOrd="14" destOrd="0" presId="urn:microsoft.com/office/officeart/2005/8/layout/target3"/>
    <dgm:cxn modelId="{5146E0E3-7813-4214-8281-ED4B48BDF0F0}" type="presParOf" srcId="{333A1088-737F-45CB-B68E-254E46348037}" destId="{AED2198E-93D5-4001-81B4-73124B309672}" srcOrd="15" destOrd="0" presId="urn:microsoft.com/office/officeart/2005/8/layout/target3"/>
    <dgm:cxn modelId="{2A10DDAA-2F62-4768-B78E-3170945EB628}" type="presParOf" srcId="{333A1088-737F-45CB-B68E-254E46348037}" destId="{2BE915AB-18AA-4053-B92C-3BFC9ED204BB}" srcOrd="16" destOrd="0" presId="urn:microsoft.com/office/officeart/2005/8/layout/target3"/>
    <dgm:cxn modelId="{99A22C05-9FDE-4589-9033-E61AB0DE142F}" type="presParOf" srcId="{333A1088-737F-45CB-B68E-254E46348037}" destId="{6BB5E863-4638-4E1D-BFDE-399D028AC4ED}" srcOrd="17" destOrd="0" presId="urn:microsoft.com/office/officeart/2005/8/layout/target3"/>
    <dgm:cxn modelId="{7770692B-BE72-43E1-9952-B0C1BF486A80}" type="presParOf" srcId="{333A1088-737F-45CB-B68E-254E46348037}" destId="{5A5FFA88-C948-4069-8E93-59FA12366E83}" srcOrd="18" destOrd="0" presId="urn:microsoft.com/office/officeart/2005/8/layout/target3"/>
    <dgm:cxn modelId="{2C9E49E6-A412-45A4-806B-18475D288C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7437D3E-2220-4A85-BECB-5F2732F42C3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BB99A6C-DBA2-4DC1-9E1F-4DD0DBC6A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42E67E0-7BBA-46C4-892B-F5F4C2155B3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586E3-AF39-47CC-82A3-795EFB74404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0F5C5-E509-4129-8E37-F812D76FF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D6D70-7E7C-4836-BEFA-F82B469881E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B24B4-9105-4DAA-A2D8-5A79CE082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4100A-F7E6-4188-8755-ACB8DC75972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44E06-F841-427C-9262-B888F9995B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B1669-911A-474A-8A64-446F9D725DF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3A12E-7EB9-49AD-9F40-4CBBC97757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F7CBB-3B9E-4F09-B7CF-FC6F244C4D1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6A70D-5F12-4441-9238-735994306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6962D-C67C-42DC-8494-0E08DDD55B3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7F8EB-F03C-4586-8562-061FC06BCA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7C926-DF19-4738-AF6F-DD1B07A7C70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27160-57C4-4A12-B544-07E6454676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6E717-0FB2-422F-AF7E-91CACD46E49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1573F-F790-43B5-B71E-1DD6FEBA2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B93F7-256A-4050-AEA8-2A08F5A267B4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AD3531-0846-42C7-8C77-F07F10EAD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C28A4-C530-4E4F-8479-FF82C32A397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C8556-4B4A-4B13-B038-F671716AE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22979-6E50-4D27-89E5-AEBCF970911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73098-EB09-4544-90B9-E0CEEAFEF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3FF28A-6579-4E5C-ADFD-43058EDD5C1C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AC295F1-BB16-4A89-BC04-AEFB95043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Materiál  je  určen  pro žáky  4. ročníku ZŠ.</a:t>
            </a:r>
          </a:p>
          <a:p>
            <a:r>
              <a:rPr lang="cs-CZ" sz="1800" smtClean="0"/>
              <a:t>Ukazuje žákům pravidla při určování rodu podstatných jmen v jednotném i množném čísle za pomoci ukazovacích zájmen TEN, TA, TO.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800" smtClean="0"/>
              <a:t>Použité zdroje:</a:t>
            </a:r>
          </a:p>
          <a:p>
            <a:pPr>
              <a:spcBef>
                <a:spcPct val="0"/>
              </a:spcBef>
            </a:pPr>
            <a:r>
              <a:rPr lang="cs-CZ" sz="2400" smtClean="0">
                <a:latin typeface="Arial" charset="0"/>
                <a:hlinkClick r:id="rId2"/>
              </a:rPr>
              <a:t>www.office.microsoft.com</a:t>
            </a:r>
            <a:endParaRPr lang="cs-CZ" sz="2400" smtClean="0">
              <a:latin typeface="Arial" charset="0"/>
            </a:endParaRPr>
          </a:p>
          <a:p>
            <a:pPr>
              <a:spcBef>
                <a:spcPct val="0"/>
              </a:spcBef>
              <a:buFont typeface="Arial" charset="0"/>
              <a:buNone/>
            </a:pPr>
            <a:endParaRPr lang="cs-CZ" sz="2400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ROD PODSTATNYCH JMEN - URČOVÁNÍ RODU PODSTATNÝCH JMEN -  ZÁKLADNÍ POSTUP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</a:t>
            </a:r>
            <a:r>
              <a:rPr lang="cs-CZ" sz="1800" smtClean="0">
                <a:solidFill>
                  <a:srgbClr val="FF0000"/>
                </a:solidFill>
              </a:rPr>
              <a:t>ROD</a:t>
            </a:r>
            <a:r>
              <a:rPr lang="cs-CZ" sz="1800" smtClean="0"/>
              <a:t> podstatného jména určíme za pomoci ukazovacích zájmen.</a:t>
            </a:r>
          </a:p>
          <a:p>
            <a:r>
              <a:rPr lang="cs-CZ" sz="1800" smtClean="0"/>
              <a:t>Platí: </a:t>
            </a:r>
            <a:r>
              <a:rPr lang="cs-CZ" sz="1800" smtClean="0">
                <a:solidFill>
                  <a:srgbClr val="7030A0"/>
                </a:solidFill>
              </a:rPr>
              <a:t>rod mužský  </a:t>
            </a:r>
            <a:r>
              <a:rPr lang="cs-CZ" sz="1800" smtClean="0"/>
              <a:t>-  v jednotném čísle ukazovací zájmeno  TEN</a:t>
            </a:r>
          </a:p>
          <a:p>
            <a:r>
              <a:rPr lang="cs-CZ" sz="1800" smtClean="0"/>
              <a:t>                                   v  množném čísle ukazovací zájmeno TI</a:t>
            </a:r>
          </a:p>
          <a:p>
            <a:r>
              <a:rPr lang="cs-CZ" sz="1800" smtClean="0"/>
              <a:t>          </a:t>
            </a:r>
            <a:r>
              <a:rPr lang="cs-CZ" sz="1800" smtClean="0">
                <a:solidFill>
                  <a:srgbClr val="FF0000"/>
                </a:solidFill>
              </a:rPr>
              <a:t>rod  ženský </a:t>
            </a:r>
            <a:r>
              <a:rPr lang="cs-CZ" sz="1800" smtClean="0"/>
              <a:t>-  v jednotném čísle ukazovací zájmeno TA</a:t>
            </a:r>
          </a:p>
          <a:p>
            <a:r>
              <a:rPr lang="cs-CZ" sz="1800" smtClean="0"/>
              <a:t>                                  v množném čísle ukazovací zájmeno TY</a:t>
            </a:r>
          </a:p>
          <a:p>
            <a:r>
              <a:rPr lang="cs-CZ" sz="1800" smtClean="0"/>
              <a:t>          </a:t>
            </a:r>
            <a:r>
              <a:rPr lang="cs-CZ" sz="1800" smtClean="0">
                <a:solidFill>
                  <a:srgbClr val="00B0F0"/>
                </a:solidFill>
              </a:rPr>
              <a:t>rod  střední </a:t>
            </a:r>
            <a:r>
              <a:rPr lang="cs-CZ" sz="1800" smtClean="0"/>
              <a:t>-  v jednotném čísle ukazovací zájmeno TO</a:t>
            </a:r>
          </a:p>
          <a:p>
            <a:r>
              <a:rPr lang="cs-CZ" sz="1800" smtClean="0"/>
              <a:t>                                -  v množném čísle ukazovací zájmeno TA</a:t>
            </a:r>
          </a:p>
          <a:p>
            <a:r>
              <a:rPr lang="cs-CZ" sz="1800" smtClean="0"/>
              <a:t>Např. růže, kolo, pes</a:t>
            </a:r>
          </a:p>
          <a:p>
            <a:r>
              <a:rPr lang="cs-CZ" sz="1800" smtClean="0"/>
              <a:t>           růže – TA růže – rod ženský</a:t>
            </a:r>
          </a:p>
          <a:p>
            <a:r>
              <a:rPr lang="cs-CZ" sz="1800" smtClean="0"/>
              <a:t>           pes – TEN pes -  rod mužský</a:t>
            </a:r>
          </a:p>
          <a:p>
            <a:r>
              <a:rPr lang="cs-CZ" sz="1800" smtClean="0"/>
              <a:t>           kolo – TO kolo – rod střední</a:t>
            </a:r>
            <a:endParaRPr lang="cs-CZ" sz="10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endParaRPr lang="cs-CZ" sz="18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112</Words>
  <Application>Microsoft Office PowerPoint</Application>
  <PresentationFormat>On-screen Show (4:3)</PresentationFormat>
  <Paragraphs>27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ROD PODSTATNYCH JMEN - URČOVÁNÍ RODU PODSTATNÝCH JMEN -  ZÁKLADNÍ POSTUP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7</cp:revision>
  <dcterms:created xsi:type="dcterms:W3CDTF">2013-03-22T10:31:56Z</dcterms:created>
  <dcterms:modified xsi:type="dcterms:W3CDTF">2013-05-02T20:32:39Z</dcterms:modified>
</cp:coreProperties>
</file>