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60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VY_32_INOVACE_07_ROD PODSTATNÝCH 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ROD PODSTATNÝCH JMEN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72ACD8-A7F9-45A7-B4E8-66C992B0930C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9ADDDB-F8CD-4D2D-8ADF-AC36EA97B46C}" type="presOf" srcId="{D1B46980-6531-4606-95E6-44980827E919}" destId="{6140AFEC-043D-4C43-A2F9-D0F5331DF3A3}" srcOrd="0" destOrd="0" presId="urn:microsoft.com/office/officeart/2005/8/layout/target3"/>
    <dgm:cxn modelId="{D2ED8F0E-94B5-4562-8872-CB4A3DFC75C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CD6BDE-2F46-4FD9-94E5-EDD5FFCEC305}" type="presOf" srcId="{4C35D32F-0EAB-4CD7-82EE-45574DC2A586}" destId="{890E4F0B-2866-4A3F-A3C7-2A14B1797930}" srcOrd="1" destOrd="0" presId="urn:microsoft.com/office/officeart/2005/8/layout/target3"/>
    <dgm:cxn modelId="{050B7863-88B1-470F-A214-86108494820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3637871-B271-4AE7-89C9-2B339168D631}" type="presOf" srcId="{757F3AB3-0718-4624-B441-E567A8F0AB56}" destId="{333A1088-737F-45CB-B68E-254E46348037}" srcOrd="0" destOrd="0" presId="urn:microsoft.com/office/officeart/2005/8/layout/target3"/>
    <dgm:cxn modelId="{A8211A35-0786-4E81-B7B3-6F28017B89EF}" type="presOf" srcId="{D8197B8C-B260-4A16-BDF4-0947B075E274}" destId="{25B08C86-7E15-44DC-BE7F-FFB55DD49D12}" srcOrd="0" destOrd="0" presId="urn:microsoft.com/office/officeart/2005/8/layout/target3"/>
    <dgm:cxn modelId="{A82DF60F-842F-4A44-902F-CED2AB81CCAA}" type="presOf" srcId="{D1B46980-6531-4606-95E6-44980827E919}" destId="{2BE915AB-18AA-4053-B92C-3BFC9ED204BB}" srcOrd="1" destOrd="0" presId="urn:microsoft.com/office/officeart/2005/8/layout/target3"/>
    <dgm:cxn modelId="{A637FCDB-459B-45A4-96A8-15DA3A70E381}" type="presOf" srcId="{D8197B8C-B260-4A16-BDF4-0947B075E274}" destId="{5A5FFA88-C948-4069-8E93-59FA12366E83}" srcOrd="1" destOrd="0" presId="urn:microsoft.com/office/officeart/2005/8/layout/target3"/>
    <dgm:cxn modelId="{52FE9249-E9DB-47A7-BD43-F721A101F121}" type="presOf" srcId="{D1D4F407-5343-4D3F-B5B9-D407B03CAEB4}" destId="{AED2198E-93D5-4001-81B4-73124B309672}" srcOrd="1" destOrd="0" presId="urn:microsoft.com/office/officeart/2005/8/layout/target3"/>
    <dgm:cxn modelId="{15367E36-463E-4974-8F5E-85B3AEBCE8EE}" type="presOf" srcId="{B651F6E3-6281-48DB-9319-2AEAFDAE7572}" destId="{6BB5E863-4638-4E1D-BFDE-399D028AC4ED}" srcOrd="1" destOrd="0" presId="urn:microsoft.com/office/officeart/2005/8/layout/target3"/>
    <dgm:cxn modelId="{FD01AD01-C298-4DC7-AB38-40EBCCDE43A1}" type="presParOf" srcId="{333A1088-737F-45CB-B68E-254E46348037}" destId="{F5ABB229-8D3B-4694-996A-96F23CF14429}" srcOrd="0" destOrd="0" presId="urn:microsoft.com/office/officeart/2005/8/layout/target3"/>
    <dgm:cxn modelId="{4659FFBD-2EEF-4A71-AA4D-DD73037BDB61}" type="presParOf" srcId="{333A1088-737F-45CB-B68E-254E46348037}" destId="{F41139FD-01EE-4571-8B17-4FB00FC51163}" srcOrd="1" destOrd="0" presId="urn:microsoft.com/office/officeart/2005/8/layout/target3"/>
    <dgm:cxn modelId="{0746083B-4945-44B0-AC86-627410D82F25}" type="presParOf" srcId="{333A1088-737F-45CB-B68E-254E46348037}" destId="{D005CE8C-CC26-4C3E-AC11-E15060ECD759}" srcOrd="2" destOrd="0" presId="urn:microsoft.com/office/officeart/2005/8/layout/target3"/>
    <dgm:cxn modelId="{BC01F226-379D-4C16-A9D9-38902BDF43BE}" type="presParOf" srcId="{333A1088-737F-45CB-B68E-254E46348037}" destId="{2C702D82-9B77-49B7-9568-BB8EB47C3372}" srcOrd="3" destOrd="0" presId="urn:microsoft.com/office/officeart/2005/8/layout/target3"/>
    <dgm:cxn modelId="{C2CFCEF0-5C36-4AFC-83F1-11E707F45A42}" type="presParOf" srcId="{333A1088-737F-45CB-B68E-254E46348037}" destId="{A52A0455-90FF-4808-ABD0-F02540D31D5A}" srcOrd="4" destOrd="0" presId="urn:microsoft.com/office/officeart/2005/8/layout/target3"/>
    <dgm:cxn modelId="{35E00C65-F12D-4D2B-8EE4-7EB033DD46BE}" type="presParOf" srcId="{333A1088-737F-45CB-B68E-254E46348037}" destId="{6140AFEC-043D-4C43-A2F9-D0F5331DF3A3}" srcOrd="5" destOrd="0" presId="urn:microsoft.com/office/officeart/2005/8/layout/target3"/>
    <dgm:cxn modelId="{B9F5711F-0119-43E8-961F-8DC57B2D84B3}" type="presParOf" srcId="{333A1088-737F-45CB-B68E-254E46348037}" destId="{9358AC05-5D7D-4327-9F80-1AD486AEA664}" srcOrd="6" destOrd="0" presId="urn:microsoft.com/office/officeart/2005/8/layout/target3"/>
    <dgm:cxn modelId="{9478CE27-F45F-44CB-86B9-B4F3EAEC62F3}" type="presParOf" srcId="{333A1088-737F-45CB-B68E-254E46348037}" destId="{313FC574-E1CD-4FB4-B054-0B805CE0447D}" srcOrd="7" destOrd="0" presId="urn:microsoft.com/office/officeart/2005/8/layout/target3"/>
    <dgm:cxn modelId="{05A0C3F8-7B29-49BD-8876-D15E6C3493E1}" type="presParOf" srcId="{333A1088-737F-45CB-B68E-254E46348037}" destId="{619D679B-A015-4ECF-8348-D1034C574F40}" srcOrd="8" destOrd="0" presId="urn:microsoft.com/office/officeart/2005/8/layout/target3"/>
    <dgm:cxn modelId="{E2DCCA6D-F44A-49D4-B215-BFFDA705CF7B}" type="presParOf" srcId="{333A1088-737F-45CB-B68E-254E46348037}" destId="{322283A8-4A27-4CDA-BAE3-F381106A9174}" srcOrd="9" destOrd="0" presId="urn:microsoft.com/office/officeart/2005/8/layout/target3"/>
    <dgm:cxn modelId="{80DB0BA2-41A9-408C-9ABE-EF11F1F18331}" type="presParOf" srcId="{333A1088-737F-45CB-B68E-254E46348037}" destId="{FFC9F71D-1B4F-4AD9-A4A6-86ADEFC8AF5C}" srcOrd="10" destOrd="0" presId="urn:microsoft.com/office/officeart/2005/8/layout/target3"/>
    <dgm:cxn modelId="{2F6D0630-7979-4EE1-8660-901C72F8F266}" type="presParOf" srcId="{333A1088-737F-45CB-B68E-254E46348037}" destId="{25B08C86-7E15-44DC-BE7F-FFB55DD49D12}" srcOrd="11" destOrd="0" presId="urn:microsoft.com/office/officeart/2005/8/layout/target3"/>
    <dgm:cxn modelId="{FB6808FB-0647-4922-8AC7-4D925E6274EA}" type="presParOf" srcId="{333A1088-737F-45CB-B68E-254E46348037}" destId="{76644BE8-9D7C-4C09-B250-3D10AF48CBB7}" srcOrd="12" destOrd="0" presId="urn:microsoft.com/office/officeart/2005/8/layout/target3"/>
    <dgm:cxn modelId="{FC206724-A3F3-4693-A49D-C9894C1ADB1F}" type="presParOf" srcId="{333A1088-737F-45CB-B68E-254E46348037}" destId="{EE85B701-7295-41C0-BA7A-34D3756A2AE6}" srcOrd="13" destOrd="0" presId="urn:microsoft.com/office/officeart/2005/8/layout/target3"/>
    <dgm:cxn modelId="{D368EB9E-E239-4A46-949C-5641B5A5C55C}" type="presParOf" srcId="{333A1088-737F-45CB-B68E-254E46348037}" destId="{8BEBB6EC-1DAA-4CAC-8A25-BC0FCBD5DBD5}" srcOrd="14" destOrd="0" presId="urn:microsoft.com/office/officeart/2005/8/layout/target3"/>
    <dgm:cxn modelId="{4E5742A3-655B-49E1-9367-54282A6778A1}" type="presParOf" srcId="{333A1088-737F-45CB-B68E-254E46348037}" destId="{AED2198E-93D5-4001-81B4-73124B309672}" srcOrd="15" destOrd="0" presId="urn:microsoft.com/office/officeart/2005/8/layout/target3"/>
    <dgm:cxn modelId="{0D4AB2A8-710E-4776-9D73-FC44A5CE1CCD}" type="presParOf" srcId="{333A1088-737F-45CB-B68E-254E46348037}" destId="{2BE915AB-18AA-4053-B92C-3BFC9ED204BB}" srcOrd="16" destOrd="0" presId="urn:microsoft.com/office/officeart/2005/8/layout/target3"/>
    <dgm:cxn modelId="{3645E6DC-3BEF-4A5D-A6B8-2E238623D12C}" type="presParOf" srcId="{333A1088-737F-45CB-B68E-254E46348037}" destId="{6BB5E863-4638-4E1D-BFDE-399D028AC4ED}" srcOrd="17" destOrd="0" presId="urn:microsoft.com/office/officeart/2005/8/layout/target3"/>
    <dgm:cxn modelId="{A065EF6D-D82A-4DB8-9E2F-A0C699DDD1C4}" type="presParOf" srcId="{333A1088-737F-45CB-B68E-254E46348037}" destId="{5A5FFA88-C948-4069-8E93-59FA12366E83}" srcOrd="18" destOrd="0" presId="urn:microsoft.com/office/officeart/2005/8/layout/target3"/>
    <dgm:cxn modelId="{7301329F-4440-4C6F-97BB-6EAD320A32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E46CD0D-06B0-4FCA-ACB4-B985A7AC95A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C7E8AF1-662E-4FD5-AD4A-AB6DFEC4C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D6E37C1-6088-4036-821C-ABB70AE2111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9FDB1-BB27-4B1B-8285-CCFAD2BD3989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A3FD3-7649-4CDD-B319-B45CE50B3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D17C1-23B1-486C-839B-D2C42022A24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6D62B-2092-45EE-83D1-E187B7823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AAF7D-56F9-4623-BBCD-20976BA1580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07020-1232-4B30-BF7F-8A424BDA8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44B29E-F57C-4912-B652-CB4F2FFBC6B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DCA19-847A-42F5-93DF-C4C69FF51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B7645-FA45-4A12-AA7E-65D919C403E4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692A9-FE6A-4257-8748-D6859711C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B3D45-C314-4C2C-B246-3E00E0359BF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69A0E-9EAD-47A4-ACB9-B77D725E49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AE9C2-4D8C-4410-9DEC-E91D55067FF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2A8A0-A522-4CC1-86BE-73A80A715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34694-214D-418F-B7AE-001C7F8F61BC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B5F6D-0826-4105-9455-122AD8B53B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105DD-A433-4AB6-9801-C207B6A6829E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F6F42-A7B9-4623-B24B-199AB3749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F3E9B-4555-4395-A5DB-FCD2DF5B576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EE1A00-DC6B-4429-A3AE-A4E69C4A22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8E8172-91E8-4F5C-B9E8-3247D5C5177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534CF-3C2A-4877-AC61-DDB9D8711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3E9C6E-D801-4056-AE17-EFDA8B5D8A45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30807A7-42B3-4AC7-8094-C6D18486C5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smtClean="0"/>
          </a:p>
          <a:p>
            <a:r>
              <a:rPr lang="cs-CZ" sz="1800" smtClean="0"/>
              <a:t>Materiál  je  určen  pro žáky  4. ročníku ZŠ.</a:t>
            </a:r>
          </a:p>
          <a:p>
            <a:r>
              <a:rPr lang="cs-CZ" sz="1800" smtClean="0"/>
              <a:t>Žáci určí rody podstatných jmen a zakroužkují různými barvami příslušné obrázky. Podstatná jména rodu mužského modře, podstatná jména rodu ženského červeně a zeleně podstatná jména rodu středního.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r>
              <a:rPr lang="cs-CZ" sz="1800" smtClean="0"/>
              <a:t>Použité zdroje:</a:t>
            </a:r>
          </a:p>
          <a:p>
            <a:pPr>
              <a:spcBef>
                <a:spcPct val="0"/>
              </a:spcBef>
            </a:pPr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RODY PODSTATNÝCH JMEN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smtClean="0"/>
              <a:t>Roztřiď podstatná jména podle rodu. </a:t>
            </a:r>
          </a:p>
          <a:p>
            <a:r>
              <a:rPr lang="cs-CZ" sz="1800" b="1" smtClean="0">
                <a:solidFill>
                  <a:srgbClr val="0000FF"/>
                </a:solidFill>
              </a:rPr>
              <a:t>Podstatná jména rodu mužského zakroužkuj modře. </a:t>
            </a:r>
          </a:p>
          <a:p>
            <a:r>
              <a:rPr lang="cs-CZ" sz="1800" b="1" smtClean="0">
                <a:solidFill>
                  <a:srgbClr val="FF0000"/>
                </a:solidFill>
              </a:rPr>
              <a:t>Podstatná jména rodu ženského červeně </a:t>
            </a:r>
          </a:p>
          <a:p>
            <a:r>
              <a:rPr lang="cs-CZ" sz="1800" b="1" smtClean="0">
                <a:solidFill>
                  <a:srgbClr val="00B050"/>
                </a:solidFill>
              </a:rPr>
              <a:t>Podstatná jména rodu středního zeleně.</a:t>
            </a:r>
          </a:p>
          <a:p>
            <a:endParaRPr lang="cs-CZ" sz="1800" smtClean="0"/>
          </a:p>
        </p:txBody>
      </p:sp>
      <p:pic>
        <p:nvPicPr>
          <p:cNvPr id="17411" name="Picture 2" descr="C:\Documents and Settings\xp\Local Settings\Temporary Internet Files\Content.IE5\Z4GBZ8BT\MP90044486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3357563"/>
            <a:ext cx="1087437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C:\Documents and Settings\xp\Local Settings\Temporary Internet Files\Content.IE5\2P05FQFE\MP90018051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8850" y="2205038"/>
            <a:ext cx="866775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5" descr="C:\Documents and Settings\xp\Local Settings\Temporary Internet Files\Content.IE5\8IY0M6ZW\MP90044240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284538"/>
            <a:ext cx="730250" cy="108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6" descr="C:\Documents and Settings\xp\Local Settings\Temporary Internet Files\Content.IE5\2Q6IR73O\MP90040383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76600" y="4076700"/>
            <a:ext cx="823913" cy="123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7" descr="C:\Documents and Settings\xp\Local Settings\Temporary Internet Files\Content.IE5\2P05FQFE\MP900427655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24525" y="2997200"/>
            <a:ext cx="1201738" cy="87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8" descr="C:\Documents and Settings\xp\Local Settings\Temporary Internet Files\Content.IE5\2Q6IR73O\MP900406601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16013" y="4652963"/>
            <a:ext cx="1301750" cy="868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0" descr="C:\Documents and Settings\xp\Local Settings\Temporary Internet Files\Content.IE5\Z4GBZ8BT\MC90029070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32363" y="4652963"/>
            <a:ext cx="12954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1" descr="C:\Documents and Settings\xp\Local Settings\Temporary Internet Files\Content.IE5\Z4GBZ8BT\MP900427755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64388" y="4292600"/>
            <a:ext cx="7747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64</Words>
  <Application>Microsoft Office PowerPoint</Application>
  <PresentationFormat>On-screen Show (4:3)</PresentationFormat>
  <Paragraphs>17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RODY PODSTATNÝCH JMEN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5</cp:revision>
  <dcterms:created xsi:type="dcterms:W3CDTF">2013-05-01T10:29:20Z</dcterms:created>
  <dcterms:modified xsi:type="dcterms:W3CDTF">2013-05-02T20:34:03Z</dcterms:modified>
</cp:coreProperties>
</file>