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60" r:id="rId2"/>
    <p:sldId id="259" r:id="rId3"/>
    <p:sldId id="258" r:id="rId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VY_32_INOVACE_01_SLOVNÍ DRUHY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MGR.IRENA PŘEUČILOVA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SLOVNÍ DRUHY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PROJEKTU:OPVK 1.4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948CCC2-1B87-41BD-A433-8EEC157A0733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313C420-C1D9-4BFD-80F0-521EDA73D8FD}" type="presOf" srcId="{D1B46980-6531-4606-95E6-44980827E919}" destId="{2BE915AB-18AA-4053-B92C-3BFC9ED204BB}" srcOrd="1" destOrd="0" presId="urn:microsoft.com/office/officeart/2005/8/layout/target3"/>
    <dgm:cxn modelId="{1DC8734E-8C8D-4A5C-89A9-FCFAA7532D80}" type="presOf" srcId="{D8197B8C-B260-4A16-BDF4-0947B075E274}" destId="{25B08C86-7E15-44DC-BE7F-FFB55DD49D12}" srcOrd="0" destOrd="0" presId="urn:microsoft.com/office/officeart/2005/8/layout/target3"/>
    <dgm:cxn modelId="{A206FB55-2046-41B4-A31B-FFA437C43D6E}" type="presOf" srcId="{B651F6E3-6281-48DB-9319-2AEAFDAE7572}" destId="{619D679B-A015-4ECF-8348-D1034C574F40}" srcOrd="0" destOrd="0" presId="urn:microsoft.com/office/officeart/2005/8/layout/target3"/>
    <dgm:cxn modelId="{9010E581-189C-4788-989F-22CE360F6C26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8F9C8C7-0F44-4E86-9294-0C4102DE509F}" type="presOf" srcId="{D8197B8C-B260-4A16-BDF4-0947B075E274}" destId="{5A5FFA88-C948-4069-8E93-59FA12366E83}" srcOrd="1" destOrd="0" presId="urn:microsoft.com/office/officeart/2005/8/layout/target3"/>
    <dgm:cxn modelId="{1BF9F050-1684-4632-A4AD-71AC75D51D43}" type="presOf" srcId="{D1D4F407-5343-4D3F-B5B9-D407B03CAEB4}" destId="{AED2198E-93D5-4001-81B4-73124B309672}" srcOrd="1" destOrd="0" presId="urn:microsoft.com/office/officeart/2005/8/layout/target3"/>
    <dgm:cxn modelId="{90443C1E-3A7A-43D9-8445-9EBCAE2C687F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89131FB-A336-4494-8C79-0BDD63530741}" type="presOf" srcId="{4C35D32F-0EAB-4CD7-82EE-45574DC2A586}" destId="{8BEBB6EC-1DAA-4CAC-8A25-BC0FCBD5DBD5}" srcOrd="0" destOrd="0" presId="urn:microsoft.com/office/officeart/2005/8/layout/target3"/>
    <dgm:cxn modelId="{B20E34AE-57D9-4A10-9805-6F78F7261A3E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D827277-1ACB-43AA-9339-ABE6A1AB000C}" type="presOf" srcId="{D1D4F407-5343-4D3F-B5B9-D407B03CAEB4}" destId="{D005CE8C-CC26-4C3E-AC11-E15060ECD759}" srcOrd="0" destOrd="0" presId="urn:microsoft.com/office/officeart/2005/8/layout/target3"/>
    <dgm:cxn modelId="{EEB289DD-D9AB-4C95-A3C6-D463D1653F6F}" type="presParOf" srcId="{333A1088-737F-45CB-B68E-254E46348037}" destId="{F5ABB229-8D3B-4694-996A-96F23CF14429}" srcOrd="0" destOrd="0" presId="urn:microsoft.com/office/officeart/2005/8/layout/target3"/>
    <dgm:cxn modelId="{D12E07A3-6E87-42E9-8FA9-A61EC130524E}" type="presParOf" srcId="{333A1088-737F-45CB-B68E-254E46348037}" destId="{F41139FD-01EE-4571-8B17-4FB00FC51163}" srcOrd="1" destOrd="0" presId="urn:microsoft.com/office/officeart/2005/8/layout/target3"/>
    <dgm:cxn modelId="{5883150D-3371-4FB3-9005-F9B36FDEEDCC}" type="presParOf" srcId="{333A1088-737F-45CB-B68E-254E46348037}" destId="{D005CE8C-CC26-4C3E-AC11-E15060ECD759}" srcOrd="2" destOrd="0" presId="urn:microsoft.com/office/officeart/2005/8/layout/target3"/>
    <dgm:cxn modelId="{2EB21B67-D307-4FD7-AAB7-037C91BCDDBE}" type="presParOf" srcId="{333A1088-737F-45CB-B68E-254E46348037}" destId="{2C702D82-9B77-49B7-9568-BB8EB47C3372}" srcOrd="3" destOrd="0" presId="urn:microsoft.com/office/officeart/2005/8/layout/target3"/>
    <dgm:cxn modelId="{11824E29-CEB9-4CC7-AEDE-B68086681437}" type="presParOf" srcId="{333A1088-737F-45CB-B68E-254E46348037}" destId="{A52A0455-90FF-4808-ABD0-F02540D31D5A}" srcOrd="4" destOrd="0" presId="urn:microsoft.com/office/officeart/2005/8/layout/target3"/>
    <dgm:cxn modelId="{7CD108DA-57AB-4204-836E-91515E0CB776}" type="presParOf" srcId="{333A1088-737F-45CB-B68E-254E46348037}" destId="{6140AFEC-043D-4C43-A2F9-D0F5331DF3A3}" srcOrd="5" destOrd="0" presId="urn:microsoft.com/office/officeart/2005/8/layout/target3"/>
    <dgm:cxn modelId="{6BD6AC63-0DCD-403B-ABBE-4FA5548A137A}" type="presParOf" srcId="{333A1088-737F-45CB-B68E-254E46348037}" destId="{9358AC05-5D7D-4327-9F80-1AD486AEA664}" srcOrd="6" destOrd="0" presId="urn:microsoft.com/office/officeart/2005/8/layout/target3"/>
    <dgm:cxn modelId="{1AB9E95B-F7A2-4D4D-8302-022071144C24}" type="presParOf" srcId="{333A1088-737F-45CB-B68E-254E46348037}" destId="{313FC574-E1CD-4FB4-B054-0B805CE0447D}" srcOrd="7" destOrd="0" presId="urn:microsoft.com/office/officeart/2005/8/layout/target3"/>
    <dgm:cxn modelId="{FF51491D-800A-41B2-B419-4F422E6B7A30}" type="presParOf" srcId="{333A1088-737F-45CB-B68E-254E46348037}" destId="{619D679B-A015-4ECF-8348-D1034C574F40}" srcOrd="8" destOrd="0" presId="urn:microsoft.com/office/officeart/2005/8/layout/target3"/>
    <dgm:cxn modelId="{4C0AF793-5E8B-4E91-9826-BEDCD64D6F6F}" type="presParOf" srcId="{333A1088-737F-45CB-B68E-254E46348037}" destId="{322283A8-4A27-4CDA-BAE3-F381106A9174}" srcOrd="9" destOrd="0" presId="urn:microsoft.com/office/officeart/2005/8/layout/target3"/>
    <dgm:cxn modelId="{3F9099A2-0708-4229-BD30-8F8ABEBBE5BA}" type="presParOf" srcId="{333A1088-737F-45CB-B68E-254E46348037}" destId="{FFC9F71D-1B4F-4AD9-A4A6-86ADEFC8AF5C}" srcOrd="10" destOrd="0" presId="urn:microsoft.com/office/officeart/2005/8/layout/target3"/>
    <dgm:cxn modelId="{74FF452E-C211-42A5-9A8F-1A3614C66831}" type="presParOf" srcId="{333A1088-737F-45CB-B68E-254E46348037}" destId="{25B08C86-7E15-44DC-BE7F-FFB55DD49D12}" srcOrd="11" destOrd="0" presId="urn:microsoft.com/office/officeart/2005/8/layout/target3"/>
    <dgm:cxn modelId="{F0E19F4F-7BE5-499B-8158-7BF065F56B59}" type="presParOf" srcId="{333A1088-737F-45CB-B68E-254E46348037}" destId="{76644BE8-9D7C-4C09-B250-3D10AF48CBB7}" srcOrd="12" destOrd="0" presId="urn:microsoft.com/office/officeart/2005/8/layout/target3"/>
    <dgm:cxn modelId="{32A43274-2205-4651-ABFE-E4510D017FB5}" type="presParOf" srcId="{333A1088-737F-45CB-B68E-254E46348037}" destId="{EE85B701-7295-41C0-BA7A-34D3756A2AE6}" srcOrd="13" destOrd="0" presId="urn:microsoft.com/office/officeart/2005/8/layout/target3"/>
    <dgm:cxn modelId="{6B72A875-E478-41EA-B042-3C1A9B66312C}" type="presParOf" srcId="{333A1088-737F-45CB-B68E-254E46348037}" destId="{8BEBB6EC-1DAA-4CAC-8A25-BC0FCBD5DBD5}" srcOrd="14" destOrd="0" presId="urn:microsoft.com/office/officeart/2005/8/layout/target3"/>
    <dgm:cxn modelId="{74B62A72-3D65-4CDC-B051-BB30A98A7648}" type="presParOf" srcId="{333A1088-737F-45CB-B68E-254E46348037}" destId="{AED2198E-93D5-4001-81B4-73124B309672}" srcOrd="15" destOrd="0" presId="urn:microsoft.com/office/officeart/2005/8/layout/target3"/>
    <dgm:cxn modelId="{F1C3982A-6BB2-4A5F-9176-D5F0FA8CB264}" type="presParOf" srcId="{333A1088-737F-45CB-B68E-254E46348037}" destId="{2BE915AB-18AA-4053-B92C-3BFC9ED204BB}" srcOrd="16" destOrd="0" presId="urn:microsoft.com/office/officeart/2005/8/layout/target3"/>
    <dgm:cxn modelId="{2546D61E-5EF4-4F48-9856-034D36F1CCC8}" type="presParOf" srcId="{333A1088-737F-45CB-B68E-254E46348037}" destId="{6BB5E863-4638-4E1D-BFDE-399D028AC4ED}" srcOrd="17" destOrd="0" presId="urn:microsoft.com/office/officeart/2005/8/layout/target3"/>
    <dgm:cxn modelId="{F8677416-C465-4D31-B174-CE5369E1841D}" type="presParOf" srcId="{333A1088-737F-45CB-B68E-254E46348037}" destId="{5A5FFA88-C948-4069-8E93-59FA12366E83}" srcOrd="18" destOrd="0" presId="urn:microsoft.com/office/officeart/2005/8/layout/target3"/>
    <dgm:cxn modelId="{DA86BE9A-225F-4993-8711-FD14B74B690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DC29E11-9D0D-4C0B-AFBE-FB2BA2957FD7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18839A0-BC88-44DA-A36B-D0FBC920E8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399F94E-2BB1-402C-8019-F610658A16A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6AD002-E9F1-48F0-8405-A5A9413C66E4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F0A13F-E84D-4330-A0D3-6556ADC35A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3DA548-9A0E-4B1B-84F7-F60A477C96D9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95FB46-77B1-4ABF-B7BD-3DB971929A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051214-01CC-4A94-9427-140A703531CE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9C254-2B9E-439F-BEE5-F619073843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1FF435-F9D6-488B-9C41-44B21758D501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90644-A36B-41E4-B275-BB73252FFE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401F91-4C9B-4702-AA77-8CD24E7D5DC5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97DE83-1F96-4383-92DB-AD803B638C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475F2C-BEE5-4264-837F-039CC70758F2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FF50EF-603C-436C-8CF9-D2A4A173D8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45032B-BB42-422A-8C21-13C4CFDD9F0C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064081-B399-4C42-8314-5248C7AA0D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26ED1-DB68-416F-B3CD-18BDEEB49327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0EC56F-EA7D-42A9-B31A-22B8DCC77D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F4C41-096A-4E19-BDEF-ADF861541603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BD4B54-508E-405A-867B-9E551E0DCA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7A99A0-DF36-4701-B760-C173589569E1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510D8A-20FA-4579-81D9-2009C61740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A878BD-F7FE-4B4D-8B44-344CE729489E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D6CF2D-C54B-4730-98C1-2FA967820C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E7CB532-20DF-4E24-9138-CDEB77F4560C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E0B355B-F5BC-4AC4-A149-24B79817E3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000" smtClean="0"/>
              <a:t>ANOTACE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smtClean="0"/>
              <a:t>Materiál je určen pro žáky 4.ročníku ZŠ.</a:t>
            </a:r>
          </a:p>
          <a:p>
            <a:r>
              <a:rPr lang="cs-CZ" sz="1800" smtClean="0"/>
              <a:t>Žáci vyhledávají  podstatná jména rodu středního a vypisují je.</a:t>
            </a:r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r>
              <a:rPr lang="cs-CZ" sz="1800" smtClean="0"/>
              <a:t>Použité zdroje:</a:t>
            </a:r>
          </a:p>
          <a:p>
            <a:pPr>
              <a:spcBef>
                <a:spcPct val="0"/>
              </a:spcBef>
            </a:pPr>
            <a:r>
              <a:rPr lang="cs-CZ" sz="2400" smtClean="0">
                <a:latin typeface="Arial" charset="0"/>
                <a:hlinkClick r:id="rId2"/>
              </a:rPr>
              <a:t>www.office.microsoft.com</a:t>
            </a:r>
            <a:endParaRPr lang="cs-CZ" sz="2400" smtClean="0"/>
          </a:p>
          <a:p>
            <a:pPr>
              <a:buFont typeface="Arial" charset="0"/>
              <a:buNone/>
            </a:pPr>
            <a:endParaRPr lang="cs-CZ" sz="180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sz="2000" u="sng" smtClean="0"/>
              <a:t>PODSTATNÁ JMÉNA RODU STŘEDNÍHO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b="1" dirty="0" smtClean="0"/>
              <a:t>Vyber podstatná jména rodu středního, podtrhni je a vypiš.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Souostroví, lišce, vejce, koláč, plaváním, znalost, rajče, zprávám, chodidlo, papír, kuchař, křoví, maličkost, pádlem, kamarád, sysel, tábořiště, barva, poupě, doktor, učitelka, umyvadlo, růže, nebe, Labe, kapsle, broskev, sešit, fotbalista, střevo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___________________________________________________________________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___________________________________________________________________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___________________________________________________________________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___________________________________________________________________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64</Words>
  <Application>Microsoft Office PowerPoint</Application>
  <PresentationFormat>On-screen Show (4:3)</PresentationFormat>
  <Paragraphs>26</Paragraphs>
  <Slides>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6" baseType="lpstr">
      <vt:lpstr>Calibri</vt:lpstr>
      <vt:lpstr>Arial</vt:lpstr>
      <vt:lpstr>Motiv sady Office</vt:lpstr>
      <vt:lpstr>Snímek 1</vt:lpstr>
      <vt:lpstr>ANOTACE</vt:lpstr>
      <vt:lpstr>PODSTATNÁ JMÉNA RODU STŘEDNÍHO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RODU STŘEDNÍHO </dc:title>
  <dc:creator>Dell610</dc:creator>
  <cp:lastModifiedBy>DUM</cp:lastModifiedBy>
  <cp:revision>4</cp:revision>
  <dcterms:created xsi:type="dcterms:W3CDTF">2013-05-01T10:42:33Z</dcterms:created>
  <dcterms:modified xsi:type="dcterms:W3CDTF">2013-05-02T20:35:28Z</dcterms:modified>
</cp:coreProperties>
</file>