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VY_32_INOVACE_10_VZORY PODSTATNÝCH 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VZORY PODSTATNÝCH JMEN RODU STŘEDNÍHO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112AA8-C669-4DAC-B6CD-10DB3A9BC794}" type="presOf" srcId="{D8197B8C-B260-4A16-BDF4-0947B075E274}" destId="{25B08C86-7E15-44DC-BE7F-FFB55DD49D12}" srcOrd="0" destOrd="0" presId="urn:microsoft.com/office/officeart/2005/8/layout/target3"/>
    <dgm:cxn modelId="{35F3C0C5-D847-408C-8ED4-C20A2895BFEA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58F44B-0966-4488-813E-67E1C9134A9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DF00B8-556F-4191-801F-F0B20C424978}" type="presOf" srcId="{B651F6E3-6281-48DB-9319-2AEAFDAE7572}" destId="{6BB5E863-4638-4E1D-BFDE-399D028AC4ED}" srcOrd="1" destOrd="0" presId="urn:microsoft.com/office/officeart/2005/8/layout/target3"/>
    <dgm:cxn modelId="{8A7FA9BB-3F77-4EA2-8FD9-23A71847C6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6596F40-6C28-47CE-85C9-E6CF20E1211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6A007C-02D3-4BBA-B776-4E4D6EE1154A}" type="presOf" srcId="{D1D4F407-5343-4D3F-B5B9-D407B03CAEB4}" destId="{AED2198E-93D5-4001-81B4-73124B309672}" srcOrd="1" destOrd="0" presId="urn:microsoft.com/office/officeart/2005/8/layout/target3"/>
    <dgm:cxn modelId="{4F333A0E-F839-45C4-AF65-811CF131CA68}" type="presOf" srcId="{D1D4F407-5343-4D3F-B5B9-D407B03CAEB4}" destId="{D005CE8C-CC26-4C3E-AC11-E15060ECD759}" srcOrd="0" destOrd="0" presId="urn:microsoft.com/office/officeart/2005/8/layout/target3"/>
    <dgm:cxn modelId="{183C2791-E205-4C61-841B-E652BCD3C445}" type="presOf" srcId="{D8197B8C-B260-4A16-BDF4-0947B075E274}" destId="{5A5FFA88-C948-4069-8E93-59FA12366E83}" srcOrd="1" destOrd="0" presId="urn:microsoft.com/office/officeart/2005/8/layout/target3"/>
    <dgm:cxn modelId="{D2F254AB-6DE6-48EC-9728-D2AC2E3CD68B}" type="presOf" srcId="{D1B46980-6531-4606-95E6-44980827E919}" destId="{6140AFEC-043D-4C43-A2F9-D0F5331DF3A3}" srcOrd="0" destOrd="0" presId="urn:microsoft.com/office/officeart/2005/8/layout/target3"/>
    <dgm:cxn modelId="{EEF49DE9-121B-4516-94C4-3E5415BFD35B}" type="presOf" srcId="{757F3AB3-0718-4624-B441-E567A8F0AB56}" destId="{333A1088-737F-45CB-B68E-254E46348037}" srcOrd="0" destOrd="0" presId="urn:microsoft.com/office/officeart/2005/8/layout/target3"/>
    <dgm:cxn modelId="{AB0C6A6A-0774-40EB-9221-76761ACEBD28}" type="presParOf" srcId="{333A1088-737F-45CB-B68E-254E46348037}" destId="{F5ABB229-8D3B-4694-996A-96F23CF14429}" srcOrd="0" destOrd="0" presId="urn:microsoft.com/office/officeart/2005/8/layout/target3"/>
    <dgm:cxn modelId="{67CE3A69-1B87-4E2B-AA5B-A9B360169BEC}" type="presParOf" srcId="{333A1088-737F-45CB-B68E-254E46348037}" destId="{F41139FD-01EE-4571-8B17-4FB00FC51163}" srcOrd="1" destOrd="0" presId="urn:microsoft.com/office/officeart/2005/8/layout/target3"/>
    <dgm:cxn modelId="{AB7055BB-88FF-4D7B-B761-668E18B1372F}" type="presParOf" srcId="{333A1088-737F-45CB-B68E-254E46348037}" destId="{D005CE8C-CC26-4C3E-AC11-E15060ECD759}" srcOrd="2" destOrd="0" presId="urn:microsoft.com/office/officeart/2005/8/layout/target3"/>
    <dgm:cxn modelId="{094C36F8-D21E-4779-B695-5044D0407FA8}" type="presParOf" srcId="{333A1088-737F-45CB-B68E-254E46348037}" destId="{2C702D82-9B77-49B7-9568-BB8EB47C3372}" srcOrd="3" destOrd="0" presId="urn:microsoft.com/office/officeart/2005/8/layout/target3"/>
    <dgm:cxn modelId="{7940D60A-D894-45E2-8B75-CA4D028CCD56}" type="presParOf" srcId="{333A1088-737F-45CB-B68E-254E46348037}" destId="{A52A0455-90FF-4808-ABD0-F02540D31D5A}" srcOrd="4" destOrd="0" presId="urn:microsoft.com/office/officeart/2005/8/layout/target3"/>
    <dgm:cxn modelId="{0A22ACDF-C9A0-45DF-AE8A-C1B2710487C2}" type="presParOf" srcId="{333A1088-737F-45CB-B68E-254E46348037}" destId="{6140AFEC-043D-4C43-A2F9-D0F5331DF3A3}" srcOrd="5" destOrd="0" presId="urn:microsoft.com/office/officeart/2005/8/layout/target3"/>
    <dgm:cxn modelId="{D48E5FC7-3C4D-4D65-B5A7-94964DA53C1F}" type="presParOf" srcId="{333A1088-737F-45CB-B68E-254E46348037}" destId="{9358AC05-5D7D-4327-9F80-1AD486AEA664}" srcOrd="6" destOrd="0" presId="urn:microsoft.com/office/officeart/2005/8/layout/target3"/>
    <dgm:cxn modelId="{23C32F0E-1108-46E1-BF5C-267C2101C1FA}" type="presParOf" srcId="{333A1088-737F-45CB-B68E-254E46348037}" destId="{313FC574-E1CD-4FB4-B054-0B805CE0447D}" srcOrd="7" destOrd="0" presId="urn:microsoft.com/office/officeart/2005/8/layout/target3"/>
    <dgm:cxn modelId="{671F4F3F-218B-4A6C-B26D-4571BD3B6751}" type="presParOf" srcId="{333A1088-737F-45CB-B68E-254E46348037}" destId="{619D679B-A015-4ECF-8348-D1034C574F40}" srcOrd="8" destOrd="0" presId="urn:microsoft.com/office/officeart/2005/8/layout/target3"/>
    <dgm:cxn modelId="{9DA39637-3339-4079-AF2B-B74A6EAF7BCB}" type="presParOf" srcId="{333A1088-737F-45CB-B68E-254E46348037}" destId="{322283A8-4A27-4CDA-BAE3-F381106A9174}" srcOrd="9" destOrd="0" presId="urn:microsoft.com/office/officeart/2005/8/layout/target3"/>
    <dgm:cxn modelId="{CF7F0182-809F-472F-A824-E152DE9AED9C}" type="presParOf" srcId="{333A1088-737F-45CB-B68E-254E46348037}" destId="{FFC9F71D-1B4F-4AD9-A4A6-86ADEFC8AF5C}" srcOrd="10" destOrd="0" presId="urn:microsoft.com/office/officeart/2005/8/layout/target3"/>
    <dgm:cxn modelId="{3F744C5F-983B-41FF-B469-8FB526670781}" type="presParOf" srcId="{333A1088-737F-45CB-B68E-254E46348037}" destId="{25B08C86-7E15-44DC-BE7F-FFB55DD49D12}" srcOrd="11" destOrd="0" presId="urn:microsoft.com/office/officeart/2005/8/layout/target3"/>
    <dgm:cxn modelId="{5242D329-E150-4AE4-BD04-040105DD01B9}" type="presParOf" srcId="{333A1088-737F-45CB-B68E-254E46348037}" destId="{76644BE8-9D7C-4C09-B250-3D10AF48CBB7}" srcOrd="12" destOrd="0" presId="urn:microsoft.com/office/officeart/2005/8/layout/target3"/>
    <dgm:cxn modelId="{DDC02B9E-14F6-4B56-BABE-8E5EA769158E}" type="presParOf" srcId="{333A1088-737F-45CB-B68E-254E46348037}" destId="{EE85B701-7295-41C0-BA7A-34D3756A2AE6}" srcOrd="13" destOrd="0" presId="urn:microsoft.com/office/officeart/2005/8/layout/target3"/>
    <dgm:cxn modelId="{486F6B14-5805-4D4D-BC59-D2D88BFEC4A3}" type="presParOf" srcId="{333A1088-737F-45CB-B68E-254E46348037}" destId="{8BEBB6EC-1DAA-4CAC-8A25-BC0FCBD5DBD5}" srcOrd="14" destOrd="0" presId="urn:microsoft.com/office/officeart/2005/8/layout/target3"/>
    <dgm:cxn modelId="{0A4D10DB-FA80-4F28-8B5B-54571FACC10E}" type="presParOf" srcId="{333A1088-737F-45CB-B68E-254E46348037}" destId="{AED2198E-93D5-4001-81B4-73124B309672}" srcOrd="15" destOrd="0" presId="urn:microsoft.com/office/officeart/2005/8/layout/target3"/>
    <dgm:cxn modelId="{AFC891A6-CFD4-4ECE-9530-48E2295C9BC6}" type="presParOf" srcId="{333A1088-737F-45CB-B68E-254E46348037}" destId="{2BE915AB-18AA-4053-B92C-3BFC9ED204BB}" srcOrd="16" destOrd="0" presId="urn:microsoft.com/office/officeart/2005/8/layout/target3"/>
    <dgm:cxn modelId="{3049102D-C9E0-488D-905F-C4FB2AA552DD}" type="presParOf" srcId="{333A1088-737F-45CB-B68E-254E46348037}" destId="{6BB5E863-4638-4E1D-BFDE-399D028AC4ED}" srcOrd="17" destOrd="0" presId="urn:microsoft.com/office/officeart/2005/8/layout/target3"/>
    <dgm:cxn modelId="{C642C66C-0FD4-4F7A-8480-1D8326CBC6BB}" type="presParOf" srcId="{333A1088-737F-45CB-B68E-254E46348037}" destId="{5A5FFA88-C948-4069-8E93-59FA12366E83}" srcOrd="18" destOrd="0" presId="urn:microsoft.com/office/officeart/2005/8/layout/target3"/>
    <dgm:cxn modelId="{4648A89D-E8F3-47B7-9306-D9E801D2C88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VY_32_INOVACE_10_VZORY PODSTATNÝCH JMEN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VZORY PODSTATNÝCH JMEN RODU STŘEDNÍHO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4A842B-9FE0-4B52-862F-B60ED6824D0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070AC2-DAFC-4B2A-9831-703E80942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955AFF5-C6CA-4932-AE98-FDB359003C2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B3F72A-D72C-458D-A8D3-B1532064F26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68FC8-4595-4A90-A5A7-A8EDF158A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Materiál  je  určen  pro žáky  4. </a:t>
            </a:r>
            <a:r>
              <a:rPr lang="cs-CZ" sz="1800" smtClean="0"/>
              <a:t>ročníku ZŠ.</a:t>
            </a:r>
            <a:endParaRPr lang="cs-CZ" sz="1800" dirty="0" smtClean="0"/>
          </a:p>
          <a:p>
            <a:r>
              <a:rPr lang="cs-CZ" sz="1800" dirty="0" smtClean="0"/>
              <a:t>Žáci přiřazují obrázky podstatných jmen ke správným vzorům.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800" dirty="0" smtClean="0"/>
              <a:t>Použité zdroje:</a:t>
            </a:r>
          </a:p>
          <a:p>
            <a:r>
              <a:rPr lang="cs-CZ" sz="1800" dirty="0" smtClean="0"/>
              <a:t>http://office.Microsoft.</a:t>
            </a:r>
            <a:r>
              <a:rPr lang="cs-CZ" sz="1800" dirty="0" err="1" smtClean="0"/>
              <a:t>com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u="sng" dirty="0" smtClean="0"/>
              <a:t>VZORY PODSTATNÝCH JMEN RODU STŘEDNÍHO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800" b="1" dirty="0" smtClean="0"/>
              <a:t>Přiřaď k sobě obrázek a název vzoru podstatného jména rodu středního.</a:t>
            </a:r>
          </a:p>
          <a:p>
            <a:pPr>
              <a:buNone/>
            </a:pPr>
            <a:endParaRPr lang="cs-CZ" sz="1800" dirty="0" smtClean="0"/>
          </a:p>
          <a:p>
            <a:endParaRPr lang="cs-CZ" sz="2000" dirty="0" smtClean="0"/>
          </a:p>
          <a:p>
            <a:pPr>
              <a:buNone/>
            </a:pPr>
            <a:r>
              <a:rPr lang="cs-CZ" dirty="0" smtClean="0"/>
              <a:t>       stavení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moře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                      město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kuře</a:t>
            </a:r>
            <a:endParaRPr lang="cs-CZ" dirty="0"/>
          </a:p>
        </p:txBody>
      </p:sp>
      <p:pic>
        <p:nvPicPr>
          <p:cNvPr id="1027" name="Picture 3" descr="C:\Documents and Settings\xp\Local Settings\Temporary Internet Files\Content.IE5\2Q6IR73O\MP9004010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636912"/>
            <a:ext cx="1485000" cy="1188000"/>
          </a:xfrm>
          <a:prstGeom prst="rect">
            <a:avLst/>
          </a:prstGeom>
          <a:noFill/>
        </p:spPr>
      </p:pic>
      <p:pic>
        <p:nvPicPr>
          <p:cNvPr id="1029" name="Picture 5" descr="C:\Documents and Settings\xp\Local Settings\Temporary Internet Files\Content.IE5\8IY0M6ZW\MP9004333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221088"/>
            <a:ext cx="1531726" cy="1008000"/>
          </a:xfrm>
          <a:prstGeom prst="rect">
            <a:avLst/>
          </a:prstGeom>
          <a:noFill/>
        </p:spPr>
      </p:pic>
      <p:pic>
        <p:nvPicPr>
          <p:cNvPr id="1030" name="Picture 6" descr="C:\Documents and Settings\xp\Local Settings\Temporary Internet Files\Content.IE5\2Q6IR73O\MC90043637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276872"/>
            <a:ext cx="1404000" cy="1404000"/>
          </a:xfrm>
          <a:prstGeom prst="rect">
            <a:avLst/>
          </a:prstGeom>
          <a:noFill/>
        </p:spPr>
      </p:pic>
      <p:pic>
        <p:nvPicPr>
          <p:cNvPr id="1031" name="Picture 7" descr="C:\Documents and Settings\xp\Local Settings\Temporary Internet Files\Content.IE5\Z4GBZ8BT\MP90043871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941168"/>
            <a:ext cx="1612800" cy="10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76</Words>
  <Application>Microsoft Office PowerPoint</Application>
  <PresentationFormat>Předvádění na obrazovce (4:3)</PresentationFormat>
  <Paragraphs>26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VZORY PODSTATNÝCH JMEN RODU STŘEDNÍHO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VZORY PODSTATNÝCH JMEN RODU STŘEDNÍHO </dc:title>
  <dc:creator>Dell610</dc:creator>
  <cp:lastModifiedBy>Dell610</cp:lastModifiedBy>
  <cp:revision>9</cp:revision>
  <dcterms:created xsi:type="dcterms:W3CDTF">2013-05-01T11:33:04Z</dcterms:created>
  <dcterms:modified xsi:type="dcterms:W3CDTF">2013-05-02T20:01:33Z</dcterms:modified>
</cp:coreProperties>
</file>